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9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135" y="170213"/>
            <a:ext cx="7729728" cy="11887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Focus: </a:t>
            </a:r>
            <a:r>
              <a:rPr lang="en-US" smtClean="0"/>
              <a:t>Draw </a:t>
            </a:r>
            <a:r>
              <a:rPr lang="en-US" smtClean="0"/>
              <a:t>10</a:t>
            </a:r>
            <a:r>
              <a:rPr lang="en-US" smtClean="0"/>
              <a:t> </a:t>
            </a:r>
            <a:r>
              <a:rPr lang="en-US" dirty="0" smtClean="0"/>
              <a:t>4-square boxes</a:t>
            </a:r>
            <a:br>
              <a:rPr lang="en-US" dirty="0" smtClean="0"/>
            </a:br>
            <a:r>
              <a:rPr lang="en-US" dirty="0" smtClean="0"/>
              <a:t>(I would try to draw 10 per page (so only 2 pages total)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5" y="1633928"/>
            <a:ext cx="7786824" cy="5224072"/>
          </a:xfrm>
        </p:spPr>
      </p:pic>
    </p:spTree>
    <p:extLst>
      <p:ext uri="{BB962C8B-B14F-4D97-AF65-F5344CB8AC3E}">
        <p14:creationId xmlns:p14="http://schemas.microsoft.com/office/powerpoint/2010/main" val="7286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NOUN</a:t>
            </a:r>
          </a:p>
          <a:p>
            <a:r>
              <a:rPr lang="en-US" sz="2800" dirty="0" smtClean="0"/>
              <a:t>SCATTERED FRAGMENTS, WRECKAGE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25807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VERB</a:t>
            </a:r>
          </a:p>
          <a:p>
            <a:r>
              <a:rPr lang="en-US" sz="2800" dirty="0" smtClean="0"/>
              <a:t>TO SPREAD OR SCATTER FREELY OR WIDELY</a:t>
            </a:r>
          </a:p>
          <a:p>
            <a:r>
              <a:rPr lang="en-US" sz="2800" dirty="0" smtClean="0"/>
              <a:t>ADJECTIVE</a:t>
            </a:r>
          </a:p>
          <a:p>
            <a:r>
              <a:rPr lang="en-US" sz="2800" dirty="0" smtClean="0"/>
              <a:t>WORDY, LONG-WINDED, OR UNFOCUSED; SCATTERED OR WIDELY SPREAD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81953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NOUN</a:t>
            </a:r>
          </a:p>
          <a:p>
            <a:r>
              <a:rPr lang="en-US" sz="2800" dirty="0" smtClean="0"/>
              <a:t>A DIFFICULT OR PERPLEXING SITUATION OR PROBLEM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1269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 vocabulary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6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admonish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Verb</a:t>
            </a:r>
          </a:p>
          <a:p>
            <a:pPr marL="0" indent="0">
              <a:buNone/>
            </a:pPr>
            <a:r>
              <a:rPr lang="en-US" sz="3200" dirty="0" smtClean="0"/>
              <a:t>To caution or advise against something; to scold; to remind of a duty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788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Noun</a:t>
            </a:r>
          </a:p>
          <a:p>
            <a:r>
              <a:rPr lang="en-US" sz="3200" dirty="0" smtClean="0"/>
              <a:t>An opening, gap, rupture, rift; a violation or infraction</a:t>
            </a:r>
          </a:p>
          <a:p>
            <a:r>
              <a:rPr lang="en-US" sz="3200" dirty="0" smtClean="0"/>
              <a:t>Verb </a:t>
            </a:r>
          </a:p>
          <a:p>
            <a:r>
              <a:rPr lang="en-US" sz="3200" dirty="0" smtClean="0"/>
              <a:t>To create an opening, break through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578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brigand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Noun</a:t>
            </a:r>
          </a:p>
          <a:p>
            <a:r>
              <a:rPr lang="en-US" sz="3200" dirty="0" smtClean="0"/>
              <a:t>A bandit, robber, outlaw, highwayman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97698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circumspect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Adjective</a:t>
            </a:r>
          </a:p>
          <a:p>
            <a:r>
              <a:rPr lang="en-US" sz="3200" dirty="0" smtClean="0"/>
              <a:t>Careful, cautious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74340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Commandeer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VERB</a:t>
            </a:r>
          </a:p>
          <a:p>
            <a:r>
              <a:rPr lang="en-US" sz="2800" dirty="0" smtClean="0"/>
              <a:t>TO SEIZE FOR MILITARY OR OFFICIAL USE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37632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CUMBERSOME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ADJECTIVE</a:t>
            </a:r>
          </a:p>
          <a:p>
            <a:r>
              <a:rPr lang="en-US" sz="2800" dirty="0" smtClean="0"/>
              <a:t>CLUMSY, HARD TO HANDLE; SLOW-MOVING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50719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DEADLOCK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NOUN</a:t>
            </a:r>
          </a:p>
          <a:p>
            <a:r>
              <a:rPr lang="en-US" sz="2800" dirty="0" smtClean="0"/>
              <a:t>A STANDSTILL RESULTING FROM THE OPPOSITION OF TWO EQUAL FORCES OR FRACTIONS</a:t>
            </a:r>
          </a:p>
          <a:p>
            <a:r>
              <a:rPr lang="en-US" sz="2800" dirty="0" smtClean="0"/>
              <a:t>VERB</a:t>
            </a:r>
          </a:p>
          <a:p>
            <a:r>
              <a:rPr lang="en-US" sz="2800" dirty="0" smtClean="0"/>
              <a:t>TO BRING TO SUCH A STANDSTILL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7352898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43</TotalTime>
  <Words>139</Words>
  <Application>Microsoft Office PowerPoint</Application>
  <PresentationFormat>Widescreen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Parcel</vt:lpstr>
      <vt:lpstr>Focus: Draw 10 4-square boxes (I would try to draw 10 per page (so only 2 pages total)</vt:lpstr>
      <vt:lpstr>Unit 1 vocabulary</vt:lpstr>
      <vt:lpstr>admonish</vt:lpstr>
      <vt:lpstr>breach</vt:lpstr>
      <vt:lpstr>brigand</vt:lpstr>
      <vt:lpstr>circumspect</vt:lpstr>
      <vt:lpstr>Commandeer</vt:lpstr>
      <vt:lpstr>CUMBERSOME</vt:lpstr>
      <vt:lpstr>DEADLOCK</vt:lpstr>
      <vt:lpstr>DEBRIS</vt:lpstr>
      <vt:lpstr>DIFFUSE</vt:lpstr>
      <vt:lpstr>DILEMMA</vt:lpstr>
    </vt:vector>
  </TitlesOfParts>
  <Company>Onslow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Focus: Draw 20 4-square boxes (I would try to draw 10 per page (so only 2 pages total)</dc:title>
  <dc:creator>Kelley Warren</dc:creator>
  <cp:lastModifiedBy>Alicia</cp:lastModifiedBy>
  <cp:revision>5</cp:revision>
  <dcterms:created xsi:type="dcterms:W3CDTF">2016-08-31T11:01:03Z</dcterms:created>
  <dcterms:modified xsi:type="dcterms:W3CDTF">2016-09-06T01:43:27Z</dcterms:modified>
</cp:coreProperties>
</file>