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53" autoAdjust="0"/>
    <p:restoredTop sz="86409" autoAdjust="0"/>
  </p:normalViewPr>
  <p:slideViewPr>
    <p:cSldViewPr>
      <p:cViewPr varScale="1">
        <p:scale>
          <a:sx n="39" d="100"/>
          <a:sy n="39" d="100"/>
        </p:scale>
        <p:origin x="3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0D8BDB-B838-4819-BE10-8D8777D496D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3FFF87-DC1C-4579-8ADE-36F8CB6F9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istory.com/topics/roaring-twenties/videos/1920s-invention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history.com/topics/roaring-twenties/videos/1920s-inventio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86868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Chapter 17:</a:t>
            </a:r>
            <a:br>
              <a:rPr lang="en-US" sz="6000" b="1" dirty="0" smtClean="0">
                <a:latin typeface="Bell MT" pitchFamily="18" charset="0"/>
              </a:rPr>
            </a:br>
            <a:r>
              <a:rPr lang="en-US" sz="6000" b="1" dirty="0" smtClean="0">
                <a:latin typeface="Bell MT" pitchFamily="18" charset="0"/>
              </a:rPr>
              <a:t>The  Jazz   Age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Bell MT" pitchFamily="18" charset="0"/>
              </a:rPr>
              <a:t>Sections: 1 &amp; 2 Economic Growth of the 20’s</a:t>
            </a:r>
            <a:endParaRPr lang="en-US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799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DJB HOLLY JOLLY B'GOLLY" panose="02000500000000000000" pitchFamily="2" charset="0"/>
              </a:rPr>
              <a:t>Inventions of the 1920s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DJB HOLLY JOLLY B'GOLLY" panose="02000500000000000000" pitchFamily="2" charset="0"/>
            </a:endParaRPr>
          </a:p>
        </p:txBody>
      </p:sp>
      <p:pic>
        <p:nvPicPr>
          <p:cNvPr id="1028" name="Picture 4" descr="https://fbcdn-sphotos-g-a.akamaihd.net/hphotos-ak-ash4/487737_447588945320368_1906780176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90600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fineartamerica.com/images-medium-large-5/science--inventions-1926-1920s-usa-the-advertising-arch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91000" cy="57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114" y="53340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sto MT" panose="02040603050505030304" pitchFamily="18" charset="0"/>
                <a:hlinkClick r:id="rId4"/>
              </a:rPr>
              <a:t>http://</a:t>
            </a:r>
            <a:r>
              <a:rPr lang="en-US" dirty="0" smtClean="0">
                <a:latin typeface="Calisto MT" panose="02040603050505030304" pitchFamily="18" charset="0"/>
                <a:hlinkClick r:id="rId4"/>
              </a:rPr>
              <a:t>www.history.com/topics/roaring-twenties/videos/1920s-inventions</a:t>
            </a:r>
            <a:endParaRPr lang="en-US" dirty="0" smtClean="0">
              <a:latin typeface="Calisto MT" panose="02040603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8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0"/>
            <a:ext cx="86106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Chapter 17:</a:t>
            </a:r>
            <a:br>
              <a:rPr lang="en-US" sz="6000" b="1" dirty="0" smtClean="0">
                <a:latin typeface="Bell MT" pitchFamily="18" charset="0"/>
              </a:rPr>
            </a:br>
            <a:r>
              <a:rPr lang="en-US" sz="6000" b="1" dirty="0" smtClean="0">
                <a:latin typeface="Bell MT" pitchFamily="18" charset="0"/>
              </a:rPr>
              <a:t>The  Jazz  Age</a:t>
            </a:r>
            <a:br>
              <a:rPr lang="en-US" sz="6000" b="1" dirty="0" smtClean="0">
                <a:latin typeface="Bell MT" pitchFamily="18" charset="0"/>
              </a:rPr>
            </a:br>
            <a:r>
              <a:rPr lang="en-US" sz="6000" b="1" dirty="0" smtClean="0">
                <a:latin typeface="Bell MT" pitchFamily="18" charset="0"/>
              </a:rPr>
              <a:t>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Bell MT" pitchFamily="18" charset="0"/>
              </a:rPr>
              <a:t>Sections: 4 &amp; 5 American Culture </a:t>
            </a:r>
            <a:endParaRPr lang="en-US" sz="32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American Culture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sz="4000" dirty="0" smtClean="0">
                <a:latin typeface="Bell MT" pitchFamily="18" charset="0"/>
              </a:rPr>
              <a:t>Was re-defined in the 1920’s by:</a:t>
            </a:r>
          </a:p>
          <a:p>
            <a:pPr lvl="1"/>
            <a:endParaRPr lang="en-US" sz="3600" dirty="0" smtClean="0">
              <a:latin typeface="Bell MT" pitchFamily="18" charset="0"/>
            </a:endParaRPr>
          </a:p>
          <a:p>
            <a:pPr lvl="1"/>
            <a:r>
              <a:rPr lang="en-US" sz="3600" dirty="0" smtClean="0">
                <a:latin typeface="Bell MT" pitchFamily="18" charset="0"/>
              </a:rPr>
              <a:t>Mass Media </a:t>
            </a:r>
          </a:p>
          <a:p>
            <a:pPr lvl="2"/>
            <a:r>
              <a:rPr lang="en-US" sz="2800" dirty="0" smtClean="0">
                <a:latin typeface="Bell MT" pitchFamily="18" charset="0"/>
              </a:rPr>
              <a:t>Radio / movies / newspapers / magazines aimed to reach a wide audience</a:t>
            </a:r>
          </a:p>
          <a:p>
            <a:pPr lvl="2"/>
            <a:endParaRPr lang="en-US" sz="2400" dirty="0" smtClean="0">
              <a:latin typeface="Bell MT" pitchFamily="18" charset="0"/>
            </a:endParaRPr>
          </a:p>
          <a:p>
            <a:pPr lvl="2"/>
            <a:r>
              <a:rPr lang="en-US" sz="2800" dirty="0" smtClean="0">
                <a:latin typeface="Bell MT" pitchFamily="18" charset="0"/>
              </a:rPr>
              <a:t>Created = </a:t>
            </a:r>
            <a:r>
              <a:rPr lang="en-US" sz="4000" b="1" dirty="0" smtClean="0">
                <a:latin typeface="Bell MT" pitchFamily="18" charset="0"/>
              </a:rPr>
              <a:t>Pop Culture </a:t>
            </a:r>
          </a:p>
        </p:txBody>
      </p:sp>
    </p:spTree>
    <p:extLst>
      <p:ext uri="{BB962C8B-B14F-4D97-AF65-F5344CB8AC3E}">
        <p14:creationId xmlns:p14="http://schemas.microsoft.com/office/powerpoint/2010/main" val="17326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s://24.media.tumblr.com/tumblr_m3tt7uxPYA1qe1c77o1_r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08" y="0"/>
            <a:ext cx="5064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9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fc01.deviantart.net/fs70/i/2012/131/7/5/the_roaring_twenties__washington_dc_1927__by_theroaring20s-d4zeb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925"/>
            <a:ext cx="377578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fc06.deviantart.net/fs70/i/2012/131/4/5/the_roaring_twenties__wa_dc__storefront_view_1921__by_theroaring20s-d4ze8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59" y="4733925"/>
            <a:ext cx="333597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2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8194" name="Picture 2" descr="http://r.ddmcdn.com/w_622/u_0/gif/curiosity-harlem-renaissance-gallery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2.staticflickr.com/4/3160/2773530436_88319ebf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804"/>
            <a:ext cx="2797629" cy="3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657600" cy="27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24325"/>
            <a:ext cx="3390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0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arymiley.files.wordpress.com/2010/10/roaring_twenties_6_-_da-0006-ad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531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dietsinreview.s3.amazonaws.com/diet_column/wp-content/uploads/2013/05/gats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8fb80e.medialib.glogster.com/media/26c9ece5ffdf21ac7211b52db775cff62c9f08db6a0a9ecfde9d4e922d390ebf/jack-demps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"/>
            <a:ext cx="3962400" cy="33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u.westga.edu/~bray1/roaring_twenties/assets/Lou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39191"/>
            <a:ext cx="4343400" cy="35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fbi.gov/about-us/history/famous-cases/al-capone/image/al-capone-in-stylish-clothes-and-wearing-a-h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9192"/>
            <a:ext cx="2706775" cy="35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aviation-history.com/airmen/lindbergh-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39192"/>
            <a:ext cx="2677726" cy="35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1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ell MT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30" y="0"/>
            <a:ext cx="3346994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559"/>
            <a:ext cx="3359150" cy="38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654923"/>
            <a:ext cx="2409825" cy="220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50" cy="29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-1"/>
            <a:ext cx="3562350" cy="296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51" y="2438400"/>
            <a:ext cx="3325720" cy="44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969559"/>
            <a:ext cx="2974975" cy="168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The Harlem Renaissance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ell MT" pitchFamily="18" charset="0"/>
              </a:rPr>
              <a:t>Was an African American cultural movement that helped create a sense of identity and pride to African Americans</a:t>
            </a:r>
          </a:p>
          <a:p>
            <a:pPr lvl="1"/>
            <a:r>
              <a:rPr lang="en-US" sz="3000" dirty="0" smtClean="0">
                <a:latin typeface="Bell MT" pitchFamily="18" charset="0"/>
              </a:rPr>
              <a:t>Created </a:t>
            </a:r>
          </a:p>
          <a:p>
            <a:pPr lvl="2"/>
            <a:r>
              <a:rPr lang="en-US" sz="2700" b="1" dirty="0" smtClean="0">
                <a:latin typeface="Bell MT" pitchFamily="18" charset="0"/>
              </a:rPr>
              <a:t>Jazz Music / The Blues</a:t>
            </a:r>
          </a:p>
          <a:p>
            <a:pPr lvl="1"/>
            <a:endParaRPr lang="en-US" sz="3000" dirty="0" smtClean="0">
              <a:latin typeface="Bell MT" pitchFamily="18" charset="0"/>
            </a:endParaRPr>
          </a:p>
          <a:p>
            <a:pPr lvl="1"/>
            <a:r>
              <a:rPr lang="en-US" sz="3000" dirty="0" smtClean="0">
                <a:latin typeface="Bell MT" pitchFamily="18" charset="0"/>
              </a:rPr>
              <a:t>Marcus Garvey wrote:</a:t>
            </a:r>
          </a:p>
          <a:p>
            <a:pPr lvl="2"/>
            <a:r>
              <a:rPr lang="en-US" sz="2700" u="sng" dirty="0" smtClean="0">
                <a:latin typeface="Bell MT" pitchFamily="18" charset="0"/>
              </a:rPr>
              <a:t>“Negro Nationalism”</a:t>
            </a:r>
            <a:r>
              <a:rPr lang="en-US" sz="2700" dirty="0" smtClean="0">
                <a:latin typeface="Bell MT" pitchFamily="18" charset="0"/>
              </a:rPr>
              <a:t> – glorified black culture </a:t>
            </a:r>
            <a:r>
              <a:rPr lang="en-US" sz="2700" dirty="0">
                <a:latin typeface="Bell MT" pitchFamily="18" charset="0"/>
              </a:rPr>
              <a:t>&amp;</a:t>
            </a:r>
            <a:r>
              <a:rPr lang="en-US" sz="2700" dirty="0" smtClean="0">
                <a:latin typeface="Bell MT" pitchFamily="18" charset="0"/>
              </a:rPr>
              <a:t> traditions  </a:t>
            </a:r>
          </a:p>
          <a:p>
            <a:pPr lvl="3"/>
            <a:r>
              <a:rPr lang="en-US" sz="2400" dirty="0" smtClean="0">
                <a:latin typeface="Bell MT" pitchFamily="18" charset="0"/>
              </a:rPr>
              <a:t>Inspired by </a:t>
            </a:r>
            <a:r>
              <a:rPr lang="en-US" sz="2400" b="1" dirty="0" smtClean="0">
                <a:latin typeface="Bell MT" pitchFamily="18" charset="0"/>
              </a:rPr>
              <a:t>Booker T. Washington</a:t>
            </a:r>
            <a:endParaRPr lang="en-US" sz="2400" b="1" dirty="0">
              <a:latin typeface="Bell MT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88" y="3276600"/>
            <a:ext cx="1791821" cy="19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1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Bell MT" pitchFamily="18" charset="0"/>
              </a:rPr>
              <a:t>Then &amp; Now ……….. </a:t>
            </a:r>
            <a:endParaRPr lang="en-US" sz="72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ell MT" pitchFamily="18" charset="0"/>
              </a:rPr>
              <a:t>The United States had a large national debt, and many were worried that it could not recover from a large recession </a:t>
            </a:r>
            <a:endParaRPr lang="en-US" sz="60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Bell MT" pitchFamily="18" charset="0"/>
              </a:rPr>
              <a:t>The Solution </a:t>
            </a:r>
            <a:endParaRPr lang="en-US" sz="72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ell MT" pitchFamily="18" charset="0"/>
              </a:rPr>
              <a:t>President Harding chose </a:t>
            </a:r>
          </a:p>
          <a:p>
            <a:pPr lvl="1"/>
            <a:r>
              <a:rPr lang="en-US" sz="3200" u="sng" dirty="0" smtClean="0">
                <a:latin typeface="Bell MT" pitchFamily="18" charset="0"/>
              </a:rPr>
              <a:t>Andrew Mellon</a:t>
            </a:r>
            <a:r>
              <a:rPr lang="en-US" sz="3200" dirty="0" smtClean="0">
                <a:latin typeface="Bell MT" pitchFamily="18" charset="0"/>
              </a:rPr>
              <a:t> as his Secretary of Treasury</a:t>
            </a:r>
          </a:p>
          <a:p>
            <a:pPr lvl="2"/>
            <a:r>
              <a:rPr lang="en-US" sz="2800" dirty="0" smtClean="0">
                <a:latin typeface="Bell MT" pitchFamily="18" charset="0"/>
              </a:rPr>
              <a:t>Mellon’s Plan</a:t>
            </a:r>
          </a:p>
          <a:p>
            <a:pPr marL="1600200" lvl="3" indent="-457200">
              <a:buFont typeface="+mj-lt"/>
              <a:buAutoNum type="arabicPeriod"/>
            </a:pPr>
            <a:r>
              <a:rPr lang="en-US" sz="2400" dirty="0" smtClean="0">
                <a:latin typeface="Bell MT" pitchFamily="18" charset="0"/>
              </a:rPr>
              <a:t>Balance the budget</a:t>
            </a:r>
          </a:p>
          <a:p>
            <a:pPr marL="1600200" lvl="3" indent="-457200">
              <a:buFont typeface="+mj-lt"/>
              <a:buAutoNum type="arabicPeriod"/>
            </a:pPr>
            <a:r>
              <a:rPr lang="en-US" sz="2400" dirty="0" smtClean="0">
                <a:latin typeface="Bell MT" pitchFamily="18" charset="0"/>
              </a:rPr>
              <a:t>Reduce government debt</a:t>
            </a:r>
          </a:p>
          <a:p>
            <a:pPr marL="1600200" lvl="3" indent="-457200">
              <a:buFont typeface="+mj-lt"/>
              <a:buAutoNum type="arabicPeriod"/>
            </a:pPr>
            <a:r>
              <a:rPr lang="en-US" sz="2400" dirty="0" smtClean="0">
                <a:latin typeface="Bell MT" pitchFamily="18" charset="0"/>
              </a:rPr>
              <a:t>Cut taxes  </a:t>
            </a:r>
          </a:p>
          <a:p>
            <a:pPr marL="1600200" lvl="3" indent="-457200">
              <a:buFont typeface="+mj-lt"/>
              <a:buAutoNum type="arabicPeriod"/>
            </a:pPr>
            <a:endParaRPr lang="en-US" dirty="0">
              <a:latin typeface="Bell MT" pitchFamily="18" charset="0"/>
            </a:endParaRPr>
          </a:p>
          <a:p>
            <a:pPr lvl="2"/>
            <a:r>
              <a:rPr lang="en-US" sz="2800" dirty="0" smtClean="0">
                <a:latin typeface="Bell MT" pitchFamily="18" charset="0"/>
              </a:rPr>
              <a:t>Invented: </a:t>
            </a:r>
            <a:r>
              <a:rPr lang="en-US" sz="2800" b="1" dirty="0" smtClean="0">
                <a:latin typeface="Bell MT" pitchFamily="18" charset="0"/>
              </a:rPr>
              <a:t>Supply-side Economics </a:t>
            </a:r>
          </a:p>
          <a:p>
            <a:pPr lvl="3"/>
            <a:r>
              <a:rPr lang="en-US" sz="2400" dirty="0" smtClean="0">
                <a:latin typeface="Bell MT" pitchFamily="18" charset="0"/>
              </a:rPr>
              <a:t>Theory that lower taxes would</a:t>
            </a:r>
          </a:p>
          <a:p>
            <a:pPr marL="1143000" lvl="3" indent="0">
              <a:buNone/>
            </a:pPr>
            <a:r>
              <a:rPr lang="en-US" sz="2400" dirty="0" smtClean="0">
                <a:latin typeface="Bell MT" pitchFamily="18" charset="0"/>
              </a:rPr>
              <a:t> boost the economy as businesses</a:t>
            </a:r>
          </a:p>
          <a:p>
            <a:pPr marL="1143000" lvl="3" indent="0">
              <a:buNone/>
            </a:pPr>
            <a:r>
              <a:rPr lang="en-US" sz="2400" dirty="0" smtClean="0">
                <a:latin typeface="Bell MT" pitchFamily="18" charset="0"/>
              </a:rPr>
              <a:t> and individuals invest their money, thereby creating higher</a:t>
            </a:r>
          </a:p>
          <a:p>
            <a:pPr marL="1143000" lvl="3" indent="0">
              <a:buNone/>
            </a:pPr>
            <a:r>
              <a:rPr lang="en-US" sz="2400" dirty="0" smtClean="0">
                <a:latin typeface="Bell MT" pitchFamily="18" charset="0"/>
              </a:rPr>
              <a:t> tax revenue </a:t>
            </a:r>
            <a:endParaRPr lang="en-US" sz="2400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792506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5A6378"/>
                </a:solidFill>
                <a:latin typeface="Bell MT" pitchFamily="18" charset="0"/>
              </a:rPr>
              <a:t>The Solution </a:t>
            </a:r>
            <a:endParaRPr lang="en-US" sz="72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pPr lvl="0">
              <a:buClr>
                <a:srgbClr val="60B5CC"/>
              </a:buClr>
            </a:pPr>
            <a:r>
              <a:rPr lang="en-US" sz="4000" dirty="0">
                <a:solidFill>
                  <a:prstClr val="black"/>
                </a:solidFill>
                <a:latin typeface="Bell MT" pitchFamily="18" charset="0"/>
              </a:rPr>
              <a:t>President Harding </a:t>
            </a:r>
            <a:r>
              <a:rPr lang="en-US" sz="4000" dirty="0" smtClean="0">
                <a:solidFill>
                  <a:prstClr val="black"/>
                </a:solidFill>
                <a:latin typeface="Bell MT" pitchFamily="18" charset="0"/>
              </a:rPr>
              <a:t>chose </a:t>
            </a:r>
          </a:p>
          <a:p>
            <a:pPr lvl="1">
              <a:buClr>
                <a:srgbClr val="60B5CC"/>
              </a:buClr>
            </a:pPr>
            <a:r>
              <a:rPr lang="en-US" sz="3200" u="sng" dirty="0" smtClean="0">
                <a:solidFill>
                  <a:prstClr val="black"/>
                </a:solidFill>
                <a:latin typeface="Bell MT" pitchFamily="18" charset="0"/>
              </a:rPr>
              <a:t>Herbert Hoover</a:t>
            </a:r>
            <a:r>
              <a:rPr lang="en-US" sz="3200" dirty="0" smtClean="0">
                <a:solidFill>
                  <a:prstClr val="black"/>
                </a:solidFill>
                <a:latin typeface="Bell MT" pitchFamily="18" charset="0"/>
              </a:rPr>
              <a:t> as his secretary of Commerce</a:t>
            </a:r>
          </a:p>
          <a:p>
            <a:pPr lvl="2">
              <a:buClr>
                <a:srgbClr val="60B5CC"/>
              </a:buClr>
            </a:pPr>
            <a:r>
              <a:rPr lang="en-US" sz="2900" dirty="0" smtClean="0">
                <a:solidFill>
                  <a:prstClr val="black"/>
                </a:solidFill>
                <a:latin typeface="Bell MT" pitchFamily="18" charset="0"/>
              </a:rPr>
              <a:t>  Invented: </a:t>
            </a:r>
            <a:r>
              <a:rPr lang="en-US" sz="4000" b="1" dirty="0" smtClean="0">
                <a:solidFill>
                  <a:prstClr val="black"/>
                </a:solidFill>
                <a:latin typeface="Bell MT" pitchFamily="18" charset="0"/>
              </a:rPr>
              <a:t>Cooperative Individualism </a:t>
            </a:r>
          </a:p>
          <a:p>
            <a:pPr lvl="3">
              <a:buClr>
                <a:srgbClr val="60B5CC"/>
              </a:buClr>
            </a:pPr>
            <a:r>
              <a:rPr lang="en-US" sz="2600" dirty="0" smtClean="0">
                <a:solidFill>
                  <a:prstClr val="black"/>
                </a:solidFill>
                <a:latin typeface="Bell MT" pitchFamily="18" charset="0"/>
              </a:rPr>
              <a:t>Idea that businesses should form trade associations that would voluntarily share information with the federal government </a:t>
            </a:r>
            <a:endParaRPr lang="en-US" sz="2600" dirty="0">
              <a:solidFill>
                <a:prstClr val="black"/>
              </a:solidFill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429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5A6378"/>
                </a:solidFill>
                <a:latin typeface="Bell MT" pitchFamily="18" charset="0"/>
              </a:rPr>
              <a:t>The Solution </a:t>
            </a:r>
            <a:endParaRPr lang="en-US" sz="72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sz="4000" dirty="0" smtClean="0">
                <a:latin typeface="Bell MT" pitchFamily="18" charset="0"/>
              </a:rPr>
              <a:t>To increase foreign trade</a:t>
            </a:r>
          </a:p>
          <a:p>
            <a:pPr lvl="1"/>
            <a:r>
              <a:rPr lang="en-US" sz="2800" dirty="0" smtClean="0">
                <a:latin typeface="Bell MT" pitchFamily="18" charset="0"/>
              </a:rPr>
              <a:t>U.S. Diplomat </a:t>
            </a:r>
            <a:r>
              <a:rPr lang="en-US" sz="2800" u="sng" dirty="0" smtClean="0">
                <a:latin typeface="Bell MT" pitchFamily="18" charset="0"/>
              </a:rPr>
              <a:t>Charles G. Dawes</a:t>
            </a:r>
          </a:p>
          <a:p>
            <a:pPr lvl="2"/>
            <a:r>
              <a:rPr lang="en-US" sz="2800" dirty="0" smtClean="0">
                <a:latin typeface="Bell MT" pitchFamily="18" charset="0"/>
              </a:rPr>
              <a:t>Created the </a:t>
            </a:r>
            <a:r>
              <a:rPr lang="en-US" sz="3600" b="1" dirty="0" smtClean="0">
                <a:latin typeface="Bell MT" pitchFamily="18" charset="0"/>
              </a:rPr>
              <a:t>Dawes Plan 1924</a:t>
            </a:r>
          </a:p>
          <a:p>
            <a:pPr lvl="3"/>
            <a:r>
              <a:rPr lang="en-US" sz="2400" b="1" dirty="0" smtClean="0">
                <a:latin typeface="Bell MT" pitchFamily="18" charset="0"/>
              </a:rPr>
              <a:t>Goal: </a:t>
            </a:r>
          </a:p>
          <a:p>
            <a:pPr lvl="4"/>
            <a:r>
              <a:rPr lang="en-US" sz="2400" dirty="0" smtClean="0">
                <a:latin typeface="Bell MT" pitchFamily="18" charset="0"/>
              </a:rPr>
              <a:t>help Germany pay off war Reparations</a:t>
            </a:r>
          </a:p>
          <a:p>
            <a:pPr lvl="3"/>
            <a:r>
              <a:rPr lang="en-US" sz="2400" b="1" dirty="0" smtClean="0">
                <a:latin typeface="Bell MT" pitchFamily="18" charset="0"/>
              </a:rPr>
              <a:t>Agreement: </a:t>
            </a:r>
          </a:p>
          <a:p>
            <a:pPr lvl="4"/>
            <a:r>
              <a:rPr lang="en-US" sz="2400" dirty="0" smtClean="0">
                <a:latin typeface="Bell MT" pitchFamily="18" charset="0"/>
              </a:rPr>
              <a:t>American banks would make loans to Germany that would enable it to make reparations payments. </a:t>
            </a:r>
          </a:p>
          <a:p>
            <a:pPr lvl="4"/>
            <a:r>
              <a:rPr lang="en-US" sz="2400" dirty="0" smtClean="0">
                <a:latin typeface="Bell MT" pitchFamily="18" charset="0"/>
              </a:rPr>
              <a:t>Britain &amp; France would accept less in reparations and pay back more on their war debt </a:t>
            </a:r>
            <a:endParaRPr lang="en-US" sz="2400" dirty="0"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0"/>
            <a:ext cx="24860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Military Reforms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ell MT" pitchFamily="18" charset="0"/>
              </a:rPr>
              <a:t>5 Power Naval Limitation Treaty</a:t>
            </a:r>
          </a:p>
          <a:p>
            <a:pPr lvl="1"/>
            <a:r>
              <a:rPr lang="en-US" sz="3200" dirty="0" smtClean="0">
                <a:latin typeface="Bell MT" pitchFamily="18" charset="0"/>
              </a:rPr>
              <a:t>Was an agreement between the U.S. / Britain / France / Japan / Italy that they would stop building new warships for 10 years </a:t>
            </a:r>
          </a:p>
          <a:p>
            <a:pPr lvl="3"/>
            <a:r>
              <a:rPr lang="en-US" sz="2800" dirty="0" smtClean="0">
                <a:latin typeface="Bell MT" pitchFamily="18" charset="0"/>
              </a:rPr>
              <a:t>Why ?????????????????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r>
              <a:rPr lang="en-US" sz="3600" b="1" dirty="0" smtClean="0">
                <a:latin typeface="Bell MT" pitchFamily="18" charset="0"/>
              </a:rPr>
              <a:t>Kellogg-Briand Pact</a:t>
            </a:r>
          </a:p>
          <a:p>
            <a:pPr lvl="1"/>
            <a:r>
              <a:rPr lang="en-US" sz="3200" dirty="0" smtClean="0">
                <a:latin typeface="Bell MT" pitchFamily="18" charset="0"/>
              </a:rPr>
              <a:t>Was a “pact” stating that all signed nations (14) agreed to abandon war and settle a disputes by peaceful means</a:t>
            </a:r>
            <a:endParaRPr lang="en-US" sz="3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ll MT" pitchFamily="18" charset="0"/>
              </a:rPr>
              <a:t>New Industries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/>
          <a:lstStyle/>
          <a:p>
            <a:r>
              <a:rPr lang="en-US" sz="4000" dirty="0" smtClean="0">
                <a:latin typeface="Bell MT" pitchFamily="18" charset="0"/>
              </a:rPr>
              <a:t>Henry Ford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sz="2800" dirty="0" smtClean="0">
                <a:latin typeface="Bell MT" pitchFamily="18" charset="0"/>
              </a:rPr>
              <a:t>Invented the </a:t>
            </a:r>
            <a:r>
              <a:rPr lang="en-US" sz="2800" u="sng" dirty="0" smtClean="0">
                <a:latin typeface="Bell MT" pitchFamily="18" charset="0"/>
              </a:rPr>
              <a:t>Assembly Line</a:t>
            </a:r>
            <a:r>
              <a:rPr lang="en-US" sz="2800" dirty="0" smtClean="0">
                <a:latin typeface="Bell MT" pitchFamily="18" charset="0"/>
              </a:rPr>
              <a:t>:</a:t>
            </a:r>
          </a:p>
          <a:p>
            <a:pPr lvl="2"/>
            <a:r>
              <a:rPr lang="en-US" sz="2400" dirty="0" smtClean="0">
                <a:latin typeface="Bell MT" pitchFamily="18" charset="0"/>
              </a:rPr>
              <a:t>Dividing big operations into simpler tasks and cutting out unnecessary motions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Lead to the creation of: the </a:t>
            </a:r>
            <a:r>
              <a:rPr lang="en-US" sz="3200" b="1" dirty="0" smtClean="0">
                <a:latin typeface="Bell MT" pitchFamily="18" charset="0"/>
              </a:rPr>
              <a:t>“Car”</a:t>
            </a:r>
          </a:p>
          <a:p>
            <a:pPr marL="1143000" lvl="3" indent="0">
              <a:buNone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                                               mass production of everything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4128"/>
            <a:ext cx="32004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449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6934"/>
            <a:ext cx="4114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ll MT" pitchFamily="18" charset="0"/>
              </a:rPr>
              <a:t>New Technologies </a:t>
            </a:r>
            <a:endParaRPr lang="en-US" sz="60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02" y="1600200"/>
            <a:ext cx="3176524" cy="50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809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6" y="4556312"/>
            <a:ext cx="54721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Bell MT" pitchFamily="18" charset="0"/>
              </a:rPr>
              <a:t>The Consumer Society </a:t>
            </a:r>
            <a:endParaRPr lang="en-US" sz="54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sz="4000" dirty="0" smtClean="0">
                <a:latin typeface="Bell MT" pitchFamily="18" charset="0"/>
              </a:rPr>
              <a:t>Created by: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latin typeface="Bell MT" pitchFamily="18" charset="0"/>
              </a:rPr>
              <a:t>Easily </a:t>
            </a:r>
            <a:r>
              <a:rPr lang="en-US" sz="2800" b="1" dirty="0">
                <a:latin typeface="Bell MT" pitchFamily="18" charset="0"/>
              </a:rPr>
              <a:t>A</a:t>
            </a:r>
            <a:r>
              <a:rPr lang="en-US" sz="2800" b="1" dirty="0" smtClean="0">
                <a:latin typeface="Bell MT" pitchFamily="18" charset="0"/>
              </a:rPr>
              <a:t>vailable Credit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latin typeface="Bell MT" pitchFamily="18" charset="0"/>
              </a:rPr>
              <a:t>Mass Advertisement </a:t>
            </a:r>
            <a:endParaRPr lang="en-US" sz="2800" b="1" dirty="0">
              <a:latin typeface="Bell M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9335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09998"/>
            <a:ext cx="2132302" cy="2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066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13" y="4343400"/>
            <a:ext cx="3889887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0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7478</TotalTime>
  <Words>384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Bell MT</vt:lpstr>
      <vt:lpstr>Calisto MT</vt:lpstr>
      <vt:lpstr>DJB HOLLY JOLLY B'GOLLY</vt:lpstr>
      <vt:lpstr>Tw Cen MT</vt:lpstr>
      <vt:lpstr>Wingdings</vt:lpstr>
      <vt:lpstr>Wingdings 2</vt:lpstr>
      <vt:lpstr>Median</vt:lpstr>
      <vt:lpstr>Chapter 17: The  Jazz   Age </vt:lpstr>
      <vt:lpstr>Then &amp; Now ……….. </vt:lpstr>
      <vt:lpstr>The Solution </vt:lpstr>
      <vt:lpstr>The Solution </vt:lpstr>
      <vt:lpstr>The Solution </vt:lpstr>
      <vt:lpstr>Military Reforms </vt:lpstr>
      <vt:lpstr>New Industries </vt:lpstr>
      <vt:lpstr>New Technologies </vt:lpstr>
      <vt:lpstr>The Consumer Society </vt:lpstr>
      <vt:lpstr>PowerPoint Presentation</vt:lpstr>
      <vt:lpstr>Chapter 17: The  Jazz  Age  </vt:lpstr>
      <vt:lpstr>American Culture 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  <vt:lpstr>The Harlem Renaissance 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The  Jazz   Age</dc:title>
  <dc:creator>Dustin Johns</dc:creator>
  <cp:lastModifiedBy>Brittany Carden</cp:lastModifiedBy>
  <cp:revision>20</cp:revision>
  <dcterms:created xsi:type="dcterms:W3CDTF">2012-12-06T01:30:32Z</dcterms:created>
  <dcterms:modified xsi:type="dcterms:W3CDTF">2015-11-02T18:03:14Z</dcterms:modified>
</cp:coreProperties>
</file>