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77" r:id="rId11"/>
    <p:sldId id="263" r:id="rId12"/>
    <p:sldId id="280" r:id="rId13"/>
    <p:sldId id="278" r:id="rId14"/>
    <p:sldId id="275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94569" autoAdjust="0"/>
  </p:normalViewPr>
  <p:slideViewPr>
    <p:cSldViewPr>
      <p:cViewPr varScale="1">
        <p:scale>
          <a:sx n="66" d="100"/>
          <a:sy n="66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07079-44C4-48D3-B823-F9D073D978F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3D465-CFCC-477D-8520-5A333519DB0F}">
      <dgm:prSet phldrT="[Text]"/>
      <dgm:spPr/>
      <dgm:t>
        <a:bodyPr/>
        <a:lstStyle/>
        <a:p>
          <a:r>
            <a:rPr lang="en-US" dirty="0" smtClean="0"/>
            <a:t>Homo Sapiens </a:t>
          </a:r>
          <a:r>
            <a:rPr lang="en-US" dirty="0" err="1" smtClean="0"/>
            <a:t>Sapiens</a:t>
          </a:r>
          <a:r>
            <a:rPr lang="en-US" dirty="0" smtClean="0"/>
            <a:t>  </a:t>
          </a:r>
          <a:endParaRPr lang="en-US" dirty="0"/>
        </a:p>
      </dgm:t>
    </dgm:pt>
    <dgm:pt modelId="{FDD11D9D-317C-44E1-90A9-9E795A239565}" type="parTrans" cxnId="{513A3E89-4676-4888-8E4F-CF4967FDEBFA}">
      <dgm:prSet/>
      <dgm:spPr/>
      <dgm:t>
        <a:bodyPr/>
        <a:lstStyle/>
        <a:p>
          <a:endParaRPr lang="en-US"/>
        </a:p>
      </dgm:t>
    </dgm:pt>
    <dgm:pt modelId="{9578D922-6DC5-4BA8-863F-7FA6FFD90AA3}" type="sibTrans" cxnId="{513A3E89-4676-4888-8E4F-CF4967FDEBFA}">
      <dgm:prSet/>
      <dgm:spPr/>
      <dgm:t>
        <a:bodyPr/>
        <a:lstStyle/>
        <a:p>
          <a:endParaRPr lang="en-US"/>
        </a:p>
      </dgm:t>
    </dgm:pt>
    <dgm:pt modelId="{9D2014EE-F21E-48DC-B4DC-D1F39E65EFC3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Africa </a:t>
          </a:r>
          <a:endParaRPr lang="en-US" b="1" dirty="0">
            <a:solidFill>
              <a:schemeClr val="accent5"/>
            </a:solidFill>
          </a:endParaRPr>
        </a:p>
      </dgm:t>
    </dgm:pt>
    <dgm:pt modelId="{5F3BA054-579C-4E3B-8C4B-4A7FB57B71AE}" type="parTrans" cxnId="{8C91F82A-9CEA-4565-8C17-B56079323F15}">
      <dgm:prSet/>
      <dgm:spPr/>
      <dgm:t>
        <a:bodyPr/>
        <a:lstStyle/>
        <a:p>
          <a:endParaRPr lang="en-US"/>
        </a:p>
      </dgm:t>
    </dgm:pt>
    <dgm:pt modelId="{499FA61A-5B0F-43B7-87C2-D1CAFBBDF4FD}" type="sibTrans" cxnId="{8C91F82A-9CEA-4565-8C17-B56079323F15}">
      <dgm:prSet/>
      <dgm:spPr/>
      <dgm:t>
        <a:bodyPr/>
        <a:lstStyle/>
        <a:p>
          <a:endParaRPr lang="en-US"/>
        </a:p>
      </dgm:t>
    </dgm:pt>
    <dgm:pt modelId="{69C7CEF6-C438-449D-B545-E3DB94BD4DF2}">
      <dgm:prSet phldrT="[Text]"/>
      <dgm:spPr/>
      <dgm:t>
        <a:bodyPr/>
        <a:lstStyle/>
        <a:p>
          <a:r>
            <a:rPr lang="en-US" dirty="0" smtClean="0"/>
            <a:t>Homo Sapiens </a:t>
          </a:r>
          <a:r>
            <a:rPr lang="en-US" dirty="0" err="1" smtClean="0"/>
            <a:t>Sapiens</a:t>
          </a:r>
          <a:r>
            <a:rPr lang="en-US" dirty="0" smtClean="0"/>
            <a:t>  </a:t>
          </a:r>
          <a:endParaRPr lang="en-US" dirty="0"/>
        </a:p>
      </dgm:t>
    </dgm:pt>
    <dgm:pt modelId="{2D48A958-E022-41F4-BE41-7358CD0680E1}" type="parTrans" cxnId="{9ABB0685-DC49-4B04-B946-3F6E9411BAE7}">
      <dgm:prSet/>
      <dgm:spPr/>
      <dgm:t>
        <a:bodyPr/>
        <a:lstStyle/>
        <a:p>
          <a:endParaRPr lang="en-US"/>
        </a:p>
      </dgm:t>
    </dgm:pt>
    <dgm:pt modelId="{E35C2CAD-4097-433F-95F4-DE5082D3CACD}" type="sibTrans" cxnId="{9ABB0685-DC49-4B04-B946-3F6E9411BAE7}">
      <dgm:prSet/>
      <dgm:spPr/>
      <dgm:t>
        <a:bodyPr/>
        <a:lstStyle/>
        <a:p>
          <a:endParaRPr lang="en-US"/>
        </a:p>
      </dgm:t>
    </dgm:pt>
    <dgm:pt modelId="{D8F4DDF1-7181-403E-9124-BCEA42EADB50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Australia </a:t>
          </a:r>
          <a:endParaRPr lang="en-US" b="1" dirty="0">
            <a:solidFill>
              <a:schemeClr val="accent5"/>
            </a:solidFill>
          </a:endParaRPr>
        </a:p>
      </dgm:t>
    </dgm:pt>
    <dgm:pt modelId="{F5F622A6-7F55-4D4E-BA68-2AA7CA29B476}" type="parTrans" cxnId="{42F8C7E0-EFCF-48AF-A4E9-8F8FC19F9512}">
      <dgm:prSet/>
      <dgm:spPr/>
      <dgm:t>
        <a:bodyPr/>
        <a:lstStyle/>
        <a:p>
          <a:endParaRPr lang="en-US"/>
        </a:p>
      </dgm:t>
    </dgm:pt>
    <dgm:pt modelId="{76F5290B-7D3A-426B-A7C1-9C73D97875CA}" type="sibTrans" cxnId="{42F8C7E0-EFCF-48AF-A4E9-8F8FC19F9512}">
      <dgm:prSet/>
      <dgm:spPr/>
      <dgm:t>
        <a:bodyPr/>
        <a:lstStyle/>
        <a:p>
          <a:endParaRPr lang="en-US"/>
        </a:p>
      </dgm:t>
    </dgm:pt>
    <dgm:pt modelId="{AC43B6F1-64DC-4406-BBDD-8FEFA367DDFA}">
      <dgm:prSet phldrT="[Text]"/>
      <dgm:spPr/>
      <dgm:t>
        <a:bodyPr/>
        <a:lstStyle/>
        <a:p>
          <a:r>
            <a:rPr lang="en-US" dirty="0" smtClean="0"/>
            <a:t>Homo Sapiens </a:t>
          </a:r>
          <a:r>
            <a:rPr lang="en-US" dirty="0" err="1" smtClean="0"/>
            <a:t>Sapiens</a:t>
          </a:r>
          <a:r>
            <a:rPr lang="en-US" dirty="0" smtClean="0"/>
            <a:t>  </a:t>
          </a:r>
          <a:endParaRPr lang="en-US" dirty="0"/>
        </a:p>
      </dgm:t>
    </dgm:pt>
    <dgm:pt modelId="{8822D110-26F3-4BFC-BE0B-F3BF71C5E3A6}" type="parTrans" cxnId="{91ABE673-0B86-49A7-AB2E-E4D6B4AB7FE3}">
      <dgm:prSet/>
      <dgm:spPr/>
      <dgm:t>
        <a:bodyPr/>
        <a:lstStyle/>
        <a:p>
          <a:endParaRPr lang="en-US"/>
        </a:p>
      </dgm:t>
    </dgm:pt>
    <dgm:pt modelId="{A200D78F-7155-4021-9D72-094D49B60CDE}" type="sibTrans" cxnId="{91ABE673-0B86-49A7-AB2E-E4D6B4AB7FE3}">
      <dgm:prSet/>
      <dgm:spPr/>
      <dgm:t>
        <a:bodyPr/>
        <a:lstStyle/>
        <a:p>
          <a:endParaRPr lang="en-US"/>
        </a:p>
      </dgm:t>
    </dgm:pt>
    <dgm:pt modelId="{990337C0-FF7A-4E21-BC9E-031D002848D3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Asia</a:t>
          </a:r>
          <a:r>
            <a:rPr lang="en-US" dirty="0" smtClean="0"/>
            <a:t> </a:t>
          </a:r>
          <a:endParaRPr lang="en-US" dirty="0"/>
        </a:p>
      </dgm:t>
    </dgm:pt>
    <dgm:pt modelId="{CE6AC3BF-AA40-40A0-BAA4-75878556BA9A}" type="parTrans" cxnId="{283906AB-67C3-47A5-A3ED-FD5595CFEC5E}">
      <dgm:prSet/>
      <dgm:spPr/>
      <dgm:t>
        <a:bodyPr/>
        <a:lstStyle/>
        <a:p>
          <a:endParaRPr lang="en-US"/>
        </a:p>
      </dgm:t>
    </dgm:pt>
    <dgm:pt modelId="{40E3D86E-A355-4272-9233-CD32FE96CBFB}" type="sibTrans" cxnId="{283906AB-67C3-47A5-A3ED-FD5595CFEC5E}">
      <dgm:prSet/>
      <dgm:spPr/>
      <dgm:t>
        <a:bodyPr/>
        <a:lstStyle/>
        <a:p>
          <a:endParaRPr lang="en-US"/>
        </a:p>
      </dgm:t>
    </dgm:pt>
    <dgm:pt modelId="{05B7D2B5-9FED-4AAC-A706-8CA9B15AA094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North and South America</a:t>
          </a:r>
          <a:endParaRPr lang="en-US" b="1" dirty="0">
            <a:solidFill>
              <a:schemeClr val="accent5"/>
            </a:solidFill>
          </a:endParaRPr>
        </a:p>
      </dgm:t>
    </dgm:pt>
    <dgm:pt modelId="{709DF7DE-693D-47B9-ABC2-528D3E69A382}" type="sibTrans" cxnId="{187C1250-54F2-450D-A2E4-391B80FBCCE2}">
      <dgm:prSet/>
      <dgm:spPr/>
      <dgm:t>
        <a:bodyPr/>
        <a:lstStyle/>
        <a:p>
          <a:endParaRPr lang="en-US"/>
        </a:p>
      </dgm:t>
    </dgm:pt>
    <dgm:pt modelId="{43AC46EA-FFA8-4961-8B1C-916AA4081CA6}" type="parTrans" cxnId="{187C1250-54F2-450D-A2E4-391B80FBCCE2}">
      <dgm:prSet/>
      <dgm:spPr/>
      <dgm:t>
        <a:bodyPr/>
        <a:lstStyle/>
        <a:p>
          <a:endParaRPr lang="en-US"/>
        </a:p>
      </dgm:t>
    </dgm:pt>
    <dgm:pt modelId="{66D9CB20-97FA-4231-96F7-EE2856F9F9DA}">
      <dgm:prSet phldrT="[Text]"/>
      <dgm:spPr/>
      <dgm:t>
        <a:bodyPr/>
        <a:lstStyle/>
        <a:p>
          <a:r>
            <a:rPr lang="en-US" dirty="0" smtClean="0"/>
            <a:t>Homo Sapiens </a:t>
          </a:r>
          <a:r>
            <a:rPr lang="en-US" dirty="0" err="1" smtClean="0"/>
            <a:t>Sapiens</a:t>
          </a:r>
          <a:r>
            <a:rPr lang="en-US" dirty="0" smtClean="0"/>
            <a:t> </a:t>
          </a:r>
          <a:endParaRPr lang="en-US" dirty="0"/>
        </a:p>
      </dgm:t>
    </dgm:pt>
    <dgm:pt modelId="{4DE5422F-18C3-413F-8F99-368CD4E70D0A}" type="sibTrans" cxnId="{0EE76248-31C1-4CAB-A8FF-19A756732374}">
      <dgm:prSet/>
      <dgm:spPr/>
      <dgm:t>
        <a:bodyPr/>
        <a:lstStyle/>
        <a:p>
          <a:endParaRPr lang="en-US"/>
        </a:p>
      </dgm:t>
    </dgm:pt>
    <dgm:pt modelId="{797B275F-BC16-4AE6-9D4B-E4F3952ED56B}" type="parTrans" cxnId="{0EE76248-31C1-4CAB-A8FF-19A756732374}">
      <dgm:prSet/>
      <dgm:spPr/>
      <dgm:t>
        <a:bodyPr/>
        <a:lstStyle/>
        <a:p>
          <a:endParaRPr lang="en-US"/>
        </a:p>
      </dgm:t>
    </dgm:pt>
    <dgm:pt modelId="{4205C549-CB63-4159-89F5-ECC8C80DB138}" type="pres">
      <dgm:prSet presAssocID="{38607079-44C4-48D3-B823-F9D073D978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1A678-8A44-4A8A-9E37-B8A7827E6642}" type="pres">
      <dgm:prSet presAssocID="{66D9CB20-97FA-4231-96F7-EE2856F9F9DA}" presName="boxAndChildren" presStyleCnt="0"/>
      <dgm:spPr/>
    </dgm:pt>
    <dgm:pt modelId="{A8D28ED6-D1F4-4654-A4A6-FEFCE16AF662}" type="pres">
      <dgm:prSet presAssocID="{66D9CB20-97FA-4231-96F7-EE2856F9F9DA}" presName="parentTextBox" presStyleLbl="node1" presStyleIdx="0" presStyleCnt="4"/>
      <dgm:spPr/>
      <dgm:t>
        <a:bodyPr/>
        <a:lstStyle/>
        <a:p>
          <a:endParaRPr lang="en-US"/>
        </a:p>
      </dgm:t>
    </dgm:pt>
    <dgm:pt modelId="{20C9E420-951D-426F-91C1-3B593F269054}" type="pres">
      <dgm:prSet presAssocID="{66D9CB20-97FA-4231-96F7-EE2856F9F9DA}" presName="entireBox" presStyleLbl="node1" presStyleIdx="0" presStyleCnt="4"/>
      <dgm:spPr/>
      <dgm:t>
        <a:bodyPr/>
        <a:lstStyle/>
        <a:p>
          <a:endParaRPr lang="en-US"/>
        </a:p>
      </dgm:t>
    </dgm:pt>
    <dgm:pt modelId="{29A913E4-B127-40A6-9967-6C33B494AFEB}" type="pres">
      <dgm:prSet presAssocID="{66D9CB20-97FA-4231-96F7-EE2856F9F9DA}" presName="descendantBox" presStyleCnt="0"/>
      <dgm:spPr/>
    </dgm:pt>
    <dgm:pt modelId="{0DA01411-6F40-4DB3-8B11-FE8A1FE64CC0}" type="pres">
      <dgm:prSet presAssocID="{05B7D2B5-9FED-4AAC-A706-8CA9B15AA09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64B8D-528F-477F-9F8E-F4A9DFC540CB}" type="pres">
      <dgm:prSet presAssocID="{A200D78F-7155-4021-9D72-094D49B60CDE}" presName="sp" presStyleCnt="0"/>
      <dgm:spPr/>
    </dgm:pt>
    <dgm:pt modelId="{FA264593-8155-4526-9831-7702D8D8BC1E}" type="pres">
      <dgm:prSet presAssocID="{AC43B6F1-64DC-4406-BBDD-8FEFA367DDFA}" presName="arrowAndChildren" presStyleCnt="0"/>
      <dgm:spPr/>
    </dgm:pt>
    <dgm:pt modelId="{7085FBB6-E5B7-41ED-B56E-A13AAF23995E}" type="pres">
      <dgm:prSet presAssocID="{AC43B6F1-64DC-4406-BBDD-8FEFA367DDFA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FD140810-6EF4-4899-9A14-DF0C081F6504}" type="pres">
      <dgm:prSet presAssocID="{AC43B6F1-64DC-4406-BBDD-8FEFA367DDFA}" presName="arrow" presStyleLbl="node1" presStyleIdx="1" presStyleCnt="4"/>
      <dgm:spPr/>
      <dgm:t>
        <a:bodyPr/>
        <a:lstStyle/>
        <a:p>
          <a:endParaRPr lang="en-US"/>
        </a:p>
      </dgm:t>
    </dgm:pt>
    <dgm:pt modelId="{0895620B-00E9-4FCF-A485-F68AECC17E21}" type="pres">
      <dgm:prSet presAssocID="{AC43B6F1-64DC-4406-BBDD-8FEFA367DDFA}" presName="descendantArrow" presStyleCnt="0"/>
      <dgm:spPr/>
    </dgm:pt>
    <dgm:pt modelId="{1DA0AADB-417E-4AF6-B459-27D3BD6BB829}" type="pres">
      <dgm:prSet presAssocID="{990337C0-FF7A-4E21-BC9E-031D002848D3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9B847-4B82-4323-97C4-0C0CAC33F832}" type="pres">
      <dgm:prSet presAssocID="{E35C2CAD-4097-433F-95F4-DE5082D3CACD}" presName="sp" presStyleCnt="0"/>
      <dgm:spPr/>
    </dgm:pt>
    <dgm:pt modelId="{9CF94506-E2DB-4A17-A4C8-407060676212}" type="pres">
      <dgm:prSet presAssocID="{69C7CEF6-C438-449D-B545-E3DB94BD4DF2}" presName="arrowAndChildren" presStyleCnt="0"/>
      <dgm:spPr/>
    </dgm:pt>
    <dgm:pt modelId="{427F36F4-8FAC-42EB-B392-167AFBAA12F4}" type="pres">
      <dgm:prSet presAssocID="{69C7CEF6-C438-449D-B545-E3DB94BD4DF2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1597F24E-3273-4E7C-8B89-6C23057328E4}" type="pres">
      <dgm:prSet presAssocID="{69C7CEF6-C438-449D-B545-E3DB94BD4DF2}" presName="arrow" presStyleLbl="node1" presStyleIdx="2" presStyleCnt="4"/>
      <dgm:spPr/>
      <dgm:t>
        <a:bodyPr/>
        <a:lstStyle/>
        <a:p>
          <a:endParaRPr lang="en-US"/>
        </a:p>
      </dgm:t>
    </dgm:pt>
    <dgm:pt modelId="{487210CA-DAE3-4BB6-864A-19BF59F45A44}" type="pres">
      <dgm:prSet presAssocID="{69C7CEF6-C438-449D-B545-E3DB94BD4DF2}" presName="descendantArrow" presStyleCnt="0"/>
      <dgm:spPr/>
    </dgm:pt>
    <dgm:pt modelId="{8F9995A4-852E-4DB8-96DE-0DD2AFAAFC5D}" type="pres">
      <dgm:prSet presAssocID="{D8F4DDF1-7181-403E-9124-BCEA42EADB5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B2350-93A3-496F-92F1-F10F930A12E9}" type="pres">
      <dgm:prSet presAssocID="{9578D922-6DC5-4BA8-863F-7FA6FFD90AA3}" presName="sp" presStyleCnt="0"/>
      <dgm:spPr/>
    </dgm:pt>
    <dgm:pt modelId="{6051ABAC-018B-4D47-B94A-C6CB8E12154A}" type="pres">
      <dgm:prSet presAssocID="{E5F3D465-CFCC-477D-8520-5A333519DB0F}" presName="arrowAndChildren" presStyleCnt="0"/>
      <dgm:spPr/>
    </dgm:pt>
    <dgm:pt modelId="{B3474E3C-3F53-47C2-B5BB-4187B7C7BB38}" type="pres">
      <dgm:prSet presAssocID="{E5F3D465-CFCC-477D-8520-5A333519DB0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231F3E56-31BD-46EA-A317-1E3F430212F0}" type="pres">
      <dgm:prSet presAssocID="{E5F3D465-CFCC-477D-8520-5A333519DB0F}" presName="arrow" presStyleLbl="node1" presStyleIdx="3" presStyleCnt="4"/>
      <dgm:spPr/>
      <dgm:t>
        <a:bodyPr/>
        <a:lstStyle/>
        <a:p>
          <a:endParaRPr lang="en-US"/>
        </a:p>
      </dgm:t>
    </dgm:pt>
    <dgm:pt modelId="{6762B5E5-7C45-4A29-B618-1F188389A8F4}" type="pres">
      <dgm:prSet presAssocID="{E5F3D465-CFCC-477D-8520-5A333519DB0F}" presName="descendantArrow" presStyleCnt="0"/>
      <dgm:spPr/>
    </dgm:pt>
    <dgm:pt modelId="{6B4A6C9D-987F-41FA-9DF6-9370E56FDDE1}" type="pres">
      <dgm:prSet presAssocID="{9D2014EE-F21E-48DC-B4DC-D1F39E65EFC3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C9671-818C-43C2-82FF-71D51376F696}" type="presOf" srcId="{D8F4DDF1-7181-403E-9124-BCEA42EADB50}" destId="{8F9995A4-852E-4DB8-96DE-0DD2AFAAFC5D}" srcOrd="0" destOrd="0" presId="urn:microsoft.com/office/officeart/2005/8/layout/process4"/>
    <dgm:cxn modelId="{42F8C7E0-EFCF-48AF-A4E9-8F8FC19F9512}" srcId="{69C7CEF6-C438-449D-B545-E3DB94BD4DF2}" destId="{D8F4DDF1-7181-403E-9124-BCEA42EADB50}" srcOrd="0" destOrd="0" parTransId="{F5F622A6-7F55-4D4E-BA68-2AA7CA29B476}" sibTransId="{76F5290B-7D3A-426B-A7C1-9C73D97875CA}"/>
    <dgm:cxn modelId="{513A3E89-4676-4888-8E4F-CF4967FDEBFA}" srcId="{38607079-44C4-48D3-B823-F9D073D978FD}" destId="{E5F3D465-CFCC-477D-8520-5A333519DB0F}" srcOrd="0" destOrd="0" parTransId="{FDD11D9D-317C-44E1-90A9-9E795A239565}" sibTransId="{9578D922-6DC5-4BA8-863F-7FA6FFD90AA3}"/>
    <dgm:cxn modelId="{283906AB-67C3-47A5-A3ED-FD5595CFEC5E}" srcId="{AC43B6F1-64DC-4406-BBDD-8FEFA367DDFA}" destId="{990337C0-FF7A-4E21-BC9E-031D002848D3}" srcOrd="0" destOrd="0" parTransId="{CE6AC3BF-AA40-40A0-BAA4-75878556BA9A}" sibTransId="{40E3D86E-A355-4272-9233-CD32FE96CBFB}"/>
    <dgm:cxn modelId="{8F5BC7D6-F00A-40B4-B3DB-E221682D8E5D}" type="presOf" srcId="{990337C0-FF7A-4E21-BC9E-031D002848D3}" destId="{1DA0AADB-417E-4AF6-B459-27D3BD6BB829}" srcOrd="0" destOrd="0" presId="urn:microsoft.com/office/officeart/2005/8/layout/process4"/>
    <dgm:cxn modelId="{9ABB0685-DC49-4B04-B946-3F6E9411BAE7}" srcId="{38607079-44C4-48D3-B823-F9D073D978FD}" destId="{69C7CEF6-C438-449D-B545-E3DB94BD4DF2}" srcOrd="1" destOrd="0" parTransId="{2D48A958-E022-41F4-BE41-7358CD0680E1}" sibTransId="{E35C2CAD-4097-433F-95F4-DE5082D3CACD}"/>
    <dgm:cxn modelId="{317D9959-B24F-4523-A62F-6B13778737AF}" type="presOf" srcId="{05B7D2B5-9FED-4AAC-A706-8CA9B15AA094}" destId="{0DA01411-6F40-4DB3-8B11-FE8A1FE64CC0}" srcOrd="0" destOrd="0" presId="urn:microsoft.com/office/officeart/2005/8/layout/process4"/>
    <dgm:cxn modelId="{882E432E-0C80-4EB7-A3D1-8DDCADC00AE6}" type="presOf" srcId="{9D2014EE-F21E-48DC-B4DC-D1F39E65EFC3}" destId="{6B4A6C9D-987F-41FA-9DF6-9370E56FDDE1}" srcOrd="0" destOrd="0" presId="urn:microsoft.com/office/officeart/2005/8/layout/process4"/>
    <dgm:cxn modelId="{8C91F82A-9CEA-4565-8C17-B56079323F15}" srcId="{E5F3D465-CFCC-477D-8520-5A333519DB0F}" destId="{9D2014EE-F21E-48DC-B4DC-D1F39E65EFC3}" srcOrd="0" destOrd="0" parTransId="{5F3BA054-579C-4E3B-8C4B-4A7FB57B71AE}" sibTransId="{499FA61A-5B0F-43B7-87C2-D1CAFBBDF4FD}"/>
    <dgm:cxn modelId="{A85AD4D0-BD0E-4E68-B5D6-951F52AA7B06}" type="presOf" srcId="{38607079-44C4-48D3-B823-F9D073D978FD}" destId="{4205C549-CB63-4159-89F5-ECC8C80DB138}" srcOrd="0" destOrd="0" presId="urn:microsoft.com/office/officeart/2005/8/layout/process4"/>
    <dgm:cxn modelId="{7C00A3EE-76B5-4078-BA57-2D320DF71EA0}" type="presOf" srcId="{AC43B6F1-64DC-4406-BBDD-8FEFA367DDFA}" destId="{7085FBB6-E5B7-41ED-B56E-A13AAF23995E}" srcOrd="0" destOrd="0" presId="urn:microsoft.com/office/officeart/2005/8/layout/process4"/>
    <dgm:cxn modelId="{A869AB0E-0D36-444D-AC75-A7DA7F91687E}" type="presOf" srcId="{66D9CB20-97FA-4231-96F7-EE2856F9F9DA}" destId="{20C9E420-951D-426F-91C1-3B593F269054}" srcOrd="1" destOrd="0" presId="urn:microsoft.com/office/officeart/2005/8/layout/process4"/>
    <dgm:cxn modelId="{7EF44330-839E-4679-ADA7-ECDF7D303F6B}" type="presOf" srcId="{E5F3D465-CFCC-477D-8520-5A333519DB0F}" destId="{B3474E3C-3F53-47C2-B5BB-4187B7C7BB38}" srcOrd="0" destOrd="0" presId="urn:microsoft.com/office/officeart/2005/8/layout/process4"/>
    <dgm:cxn modelId="{E2E793DB-310C-429E-BA93-9615BC0E3D7A}" type="presOf" srcId="{69C7CEF6-C438-449D-B545-E3DB94BD4DF2}" destId="{427F36F4-8FAC-42EB-B392-167AFBAA12F4}" srcOrd="0" destOrd="0" presId="urn:microsoft.com/office/officeart/2005/8/layout/process4"/>
    <dgm:cxn modelId="{0EE76248-31C1-4CAB-A8FF-19A756732374}" srcId="{38607079-44C4-48D3-B823-F9D073D978FD}" destId="{66D9CB20-97FA-4231-96F7-EE2856F9F9DA}" srcOrd="3" destOrd="0" parTransId="{797B275F-BC16-4AE6-9D4B-E4F3952ED56B}" sibTransId="{4DE5422F-18C3-413F-8F99-368CD4E70D0A}"/>
    <dgm:cxn modelId="{91ABE673-0B86-49A7-AB2E-E4D6B4AB7FE3}" srcId="{38607079-44C4-48D3-B823-F9D073D978FD}" destId="{AC43B6F1-64DC-4406-BBDD-8FEFA367DDFA}" srcOrd="2" destOrd="0" parTransId="{8822D110-26F3-4BFC-BE0B-F3BF71C5E3A6}" sibTransId="{A200D78F-7155-4021-9D72-094D49B60CDE}"/>
    <dgm:cxn modelId="{A81AC049-6FCB-47E8-8DF7-CFFECA7BFA44}" type="presOf" srcId="{66D9CB20-97FA-4231-96F7-EE2856F9F9DA}" destId="{A8D28ED6-D1F4-4654-A4A6-FEFCE16AF662}" srcOrd="0" destOrd="0" presId="urn:microsoft.com/office/officeart/2005/8/layout/process4"/>
    <dgm:cxn modelId="{2F30EB46-172E-473D-9B1C-71E5B850BC42}" type="presOf" srcId="{AC43B6F1-64DC-4406-BBDD-8FEFA367DDFA}" destId="{FD140810-6EF4-4899-9A14-DF0C081F6504}" srcOrd="1" destOrd="0" presId="urn:microsoft.com/office/officeart/2005/8/layout/process4"/>
    <dgm:cxn modelId="{2801B904-CF7B-4988-AEA1-9901B73D3DA5}" type="presOf" srcId="{69C7CEF6-C438-449D-B545-E3DB94BD4DF2}" destId="{1597F24E-3273-4E7C-8B89-6C23057328E4}" srcOrd="1" destOrd="0" presId="urn:microsoft.com/office/officeart/2005/8/layout/process4"/>
    <dgm:cxn modelId="{187C1250-54F2-450D-A2E4-391B80FBCCE2}" srcId="{66D9CB20-97FA-4231-96F7-EE2856F9F9DA}" destId="{05B7D2B5-9FED-4AAC-A706-8CA9B15AA094}" srcOrd="0" destOrd="0" parTransId="{43AC46EA-FFA8-4961-8B1C-916AA4081CA6}" sibTransId="{709DF7DE-693D-47B9-ABC2-528D3E69A382}"/>
    <dgm:cxn modelId="{C584A5AE-08F8-419F-BB40-E12CDC584839}" type="presOf" srcId="{E5F3D465-CFCC-477D-8520-5A333519DB0F}" destId="{231F3E56-31BD-46EA-A317-1E3F430212F0}" srcOrd="1" destOrd="0" presId="urn:microsoft.com/office/officeart/2005/8/layout/process4"/>
    <dgm:cxn modelId="{D64F69B7-A562-4EDA-B9F1-9CF50C06F091}" type="presParOf" srcId="{4205C549-CB63-4159-89F5-ECC8C80DB138}" destId="{6701A678-8A44-4A8A-9E37-B8A7827E6642}" srcOrd="0" destOrd="0" presId="urn:microsoft.com/office/officeart/2005/8/layout/process4"/>
    <dgm:cxn modelId="{D917D5D0-5B3A-4A8B-AAE1-B0A1A0134BF6}" type="presParOf" srcId="{6701A678-8A44-4A8A-9E37-B8A7827E6642}" destId="{A8D28ED6-D1F4-4654-A4A6-FEFCE16AF662}" srcOrd="0" destOrd="0" presId="urn:microsoft.com/office/officeart/2005/8/layout/process4"/>
    <dgm:cxn modelId="{AFA0D35C-1F5B-4FA5-8529-468AB2CD8AD9}" type="presParOf" srcId="{6701A678-8A44-4A8A-9E37-B8A7827E6642}" destId="{20C9E420-951D-426F-91C1-3B593F269054}" srcOrd="1" destOrd="0" presId="urn:microsoft.com/office/officeart/2005/8/layout/process4"/>
    <dgm:cxn modelId="{442EC023-7F93-40A4-94CF-02EDAFFA7AA4}" type="presParOf" srcId="{6701A678-8A44-4A8A-9E37-B8A7827E6642}" destId="{29A913E4-B127-40A6-9967-6C33B494AFEB}" srcOrd="2" destOrd="0" presId="urn:microsoft.com/office/officeart/2005/8/layout/process4"/>
    <dgm:cxn modelId="{2559D8E2-BD23-4CD8-838B-C652A10C6962}" type="presParOf" srcId="{29A913E4-B127-40A6-9967-6C33B494AFEB}" destId="{0DA01411-6F40-4DB3-8B11-FE8A1FE64CC0}" srcOrd="0" destOrd="0" presId="urn:microsoft.com/office/officeart/2005/8/layout/process4"/>
    <dgm:cxn modelId="{868C6A13-C90E-41C5-BE3F-993ADD307476}" type="presParOf" srcId="{4205C549-CB63-4159-89F5-ECC8C80DB138}" destId="{31B64B8D-528F-477F-9F8E-F4A9DFC540CB}" srcOrd="1" destOrd="0" presId="urn:microsoft.com/office/officeart/2005/8/layout/process4"/>
    <dgm:cxn modelId="{D541B1B4-5B24-43CF-B921-12D6E5D6AD6D}" type="presParOf" srcId="{4205C549-CB63-4159-89F5-ECC8C80DB138}" destId="{FA264593-8155-4526-9831-7702D8D8BC1E}" srcOrd="2" destOrd="0" presId="urn:microsoft.com/office/officeart/2005/8/layout/process4"/>
    <dgm:cxn modelId="{89FEF887-C8F0-493E-BB25-11A291A583B7}" type="presParOf" srcId="{FA264593-8155-4526-9831-7702D8D8BC1E}" destId="{7085FBB6-E5B7-41ED-B56E-A13AAF23995E}" srcOrd="0" destOrd="0" presId="urn:microsoft.com/office/officeart/2005/8/layout/process4"/>
    <dgm:cxn modelId="{95750CFB-E2A1-40EA-83AC-BC9138871642}" type="presParOf" srcId="{FA264593-8155-4526-9831-7702D8D8BC1E}" destId="{FD140810-6EF4-4899-9A14-DF0C081F6504}" srcOrd="1" destOrd="0" presId="urn:microsoft.com/office/officeart/2005/8/layout/process4"/>
    <dgm:cxn modelId="{73209ACB-F901-4F83-A3C1-B4E09AB5305A}" type="presParOf" srcId="{FA264593-8155-4526-9831-7702D8D8BC1E}" destId="{0895620B-00E9-4FCF-A485-F68AECC17E21}" srcOrd="2" destOrd="0" presId="urn:microsoft.com/office/officeart/2005/8/layout/process4"/>
    <dgm:cxn modelId="{D656A937-DCFA-4A85-842F-61B08BF5E429}" type="presParOf" srcId="{0895620B-00E9-4FCF-A485-F68AECC17E21}" destId="{1DA0AADB-417E-4AF6-B459-27D3BD6BB829}" srcOrd="0" destOrd="0" presId="urn:microsoft.com/office/officeart/2005/8/layout/process4"/>
    <dgm:cxn modelId="{296D0B10-7A95-4097-B614-68EB8DFC97E0}" type="presParOf" srcId="{4205C549-CB63-4159-89F5-ECC8C80DB138}" destId="{24B9B847-4B82-4323-97C4-0C0CAC33F832}" srcOrd="3" destOrd="0" presId="urn:microsoft.com/office/officeart/2005/8/layout/process4"/>
    <dgm:cxn modelId="{B673FC06-3DBC-431C-9786-D0E5D5B39FA3}" type="presParOf" srcId="{4205C549-CB63-4159-89F5-ECC8C80DB138}" destId="{9CF94506-E2DB-4A17-A4C8-407060676212}" srcOrd="4" destOrd="0" presId="urn:microsoft.com/office/officeart/2005/8/layout/process4"/>
    <dgm:cxn modelId="{3B6E967C-4932-44AE-9177-E5D89DBBC3C4}" type="presParOf" srcId="{9CF94506-E2DB-4A17-A4C8-407060676212}" destId="{427F36F4-8FAC-42EB-B392-167AFBAA12F4}" srcOrd="0" destOrd="0" presId="urn:microsoft.com/office/officeart/2005/8/layout/process4"/>
    <dgm:cxn modelId="{B859544E-7900-4A52-9941-A41D5E00CCB3}" type="presParOf" srcId="{9CF94506-E2DB-4A17-A4C8-407060676212}" destId="{1597F24E-3273-4E7C-8B89-6C23057328E4}" srcOrd="1" destOrd="0" presId="urn:microsoft.com/office/officeart/2005/8/layout/process4"/>
    <dgm:cxn modelId="{B306C463-6B66-4436-BF41-E3B85138BB9A}" type="presParOf" srcId="{9CF94506-E2DB-4A17-A4C8-407060676212}" destId="{487210CA-DAE3-4BB6-864A-19BF59F45A44}" srcOrd="2" destOrd="0" presId="urn:microsoft.com/office/officeart/2005/8/layout/process4"/>
    <dgm:cxn modelId="{3E07F0EE-2C71-4F02-95D7-E033FCF98361}" type="presParOf" srcId="{487210CA-DAE3-4BB6-864A-19BF59F45A44}" destId="{8F9995A4-852E-4DB8-96DE-0DD2AFAAFC5D}" srcOrd="0" destOrd="0" presId="urn:microsoft.com/office/officeart/2005/8/layout/process4"/>
    <dgm:cxn modelId="{2E3A7B05-D0EC-47AC-9A12-26BFE20ECD09}" type="presParOf" srcId="{4205C549-CB63-4159-89F5-ECC8C80DB138}" destId="{E9DB2350-93A3-496F-92F1-F10F930A12E9}" srcOrd="5" destOrd="0" presId="urn:microsoft.com/office/officeart/2005/8/layout/process4"/>
    <dgm:cxn modelId="{6EDE696C-EF0B-4EA7-AC3C-D0D341016EB3}" type="presParOf" srcId="{4205C549-CB63-4159-89F5-ECC8C80DB138}" destId="{6051ABAC-018B-4D47-B94A-C6CB8E12154A}" srcOrd="6" destOrd="0" presId="urn:microsoft.com/office/officeart/2005/8/layout/process4"/>
    <dgm:cxn modelId="{751AB2E5-6908-4402-BF6B-A9A9E674051F}" type="presParOf" srcId="{6051ABAC-018B-4D47-B94A-C6CB8E12154A}" destId="{B3474E3C-3F53-47C2-B5BB-4187B7C7BB38}" srcOrd="0" destOrd="0" presId="urn:microsoft.com/office/officeart/2005/8/layout/process4"/>
    <dgm:cxn modelId="{31B44F73-0520-4FAA-AD70-6EDDB8F7FB22}" type="presParOf" srcId="{6051ABAC-018B-4D47-B94A-C6CB8E12154A}" destId="{231F3E56-31BD-46EA-A317-1E3F430212F0}" srcOrd="1" destOrd="0" presId="urn:microsoft.com/office/officeart/2005/8/layout/process4"/>
    <dgm:cxn modelId="{04B6C70A-9D67-47D3-A7B6-850A7485D5C0}" type="presParOf" srcId="{6051ABAC-018B-4D47-B94A-C6CB8E12154A}" destId="{6762B5E5-7C45-4A29-B618-1F188389A8F4}" srcOrd="2" destOrd="0" presId="urn:microsoft.com/office/officeart/2005/8/layout/process4"/>
    <dgm:cxn modelId="{66CC342C-9662-4EFC-8CC0-E07EDD06A740}" type="presParOf" srcId="{6762B5E5-7C45-4A29-B618-1F188389A8F4}" destId="{6B4A6C9D-987F-41FA-9DF6-9370E56FDDE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6DD3F-DE27-4D75-AB78-F9D85516B2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444D2-1501-4348-86CC-BBF36C75EE11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Southwest Asia </a:t>
          </a:r>
          <a:endParaRPr lang="en-US" b="1" dirty="0">
            <a:solidFill>
              <a:schemeClr val="accent5"/>
            </a:solidFill>
          </a:endParaRPr>
        </a:p>
      </dgm:t>
    </dgm:pt>
    <dgm:pt modelId="{ACCBC8D3-5CB5-4998-A5E9-0553CCFFAD71}" type="parTrans" cxnId="{FBC97FE6-9888-4913-9B37-FDABFD3508E7}">
      <dgm:prSet/>
      <dgm:spPr/>
      <dgm:t>
        <a:bodyPr/>
        <a:lstStyle/>
        <a:p>
          <a:endParaRPr lang="en-US"/>
        </a:p>
      </dgm:t>
    </dgm:pt>
    <dgm:pt modelId="{874EE3AA-7B70-499C-836B-10EA6CB0826F}" type="sibTrans" cxnId="{FBC97FE6-9888-4913-9B37-FDABFD3508E7}">
      <dgm:prSet/>
      <dgm:spPr/>
      <dgm:t>
        <a:bodyPr/>
        <a:lstStyle/>
        <a:p>
          <a:endParaRPr lang="en-US"/>
        </a:p>
      </dgm:t>
    </dgm:pt>
    <dgm:pt modelId="{D7925F2D-2AB5-48A1-B7FE-2C0A8BFD27C0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Wheat</a:t>
          </a:r>
          <a:endParaRPr lang="en-US" b="1" dirty="0">
            <a:solidFill>
              <a:schemeClr val="accent5"/>
            </a:solidFill>
          </a:endParaRPr>
        </a:p>
      </dgm:t>
    </dgm:pt>
    <dgm:pt modelId="{FDD910A2-CC85-4838-9DED-AA130AC066A5}" type="parTrans" cxnId="{BBBB69FF-4E63-49FC-8992-2509C49F23C8}">
      <dgm:prSet/>
      <dgm:spPr/>
      <dgm:t>
        <a:bodyPr/>
        <a:lstStyle/>
        <a:p>
          <a:endParaRPr lang="en-US"/>
        </a:p>
      </dgm:t>
    </dgm:pt>
    <dgm:pt modelId="{7D937833-299D-44D5-87EA-8FBFEEBD46AB}" type="sibTrans" cxnId="{BBBB69FF-4E63-49FC-8992-2509C49F23C8}">
      <dgm:prSet/>
      <dgm:spPr/>
      <dgm:t>
        <a:bodyPr/>
        <a:lstStyle/>
        <a:p>
          <a:endParaRPr lang="en-US"/>
        </a:p>
      </dgm:t>
    </dgm:pt>
    <dgm:pt modelId="{D86CF5F4-DCAE-410E-B513-C2216161069B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Barley </a:t>
          </a:r>
          <a:endParaRPr lang="en-US" b="1" dirty="0">
            <a:solidFill>
              <a:schemeClr val="accent5"/>
            </a:solidFill>
          </a:endParaRPr>
        </a:p>
      </dgm:t>
    </dgm:pt>
    <dgm:pt modelId="{76E9098B-FEF6-48FA-AAD0-D5D4C153502B}" type="parTrans" cxnId="{7127DBFE-7CE1-43D7-A16A-4F4E28326F57}">
      <dgm:prSet/>
      <dgm:spPr/>
      <dgm:t>
        <a:bodyPr/>
        <a:lstStyle/>
        <a:p>
          <a:endParaRPr lang="en-US"/>
        </a:p>
      </dgm:t>
    </dgm:pt>
    <dgm:pt modelId="{9C8C93AE-388D-4905-8B00-21C45C6DC2A8}" type="sibTrans" cxnId="{7127DBFE-7CE1-43D7-A16A-4F4E28326F57}">
      <dgm:prSet/>
      <dgm:spPr/>
      <dgm:t>
        <a:bodyPr/>
        <a:lstStyle/>
        <a:p>
          <a:endParaRPr lang="en-US"/>
        </a:p>
      </dgm:t>
    </dgm:pt>
    <dgm:pt modelId="{47A7FEFE-8ED6-4F35-B57B-3AEC727684FE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China</a:t>
          </a:r>
          <a:r>
            <a:rPr lang="en-US" dirty="0" smtClean="0"/>
            <a:t> </a:t>
          </a:r>
          <a:endParaRPr lang="en-US" dirty="0"/>
        </a:p>
      </dgm:t>
    </dgm:pt>
    <dgm:pt modelId="{96DFD479-3B10-451F-B164-6A1F4D5C45ED}" type="parTrans" cxnId="{8DF416EF-324A-4A35-89EA-57C7068339E9}">
      <dgm:prSet/>
      <dgm:spPr/>
      <dgm:t>
        <a:bodyPr/>
        <a:lstStyle/>
        <a:p>
          <a:endParaRPr lang="en-US"/>
        </a:p>
      </dgm:t>
    </dgm:pt>
    <dgm:pt modelId="{0C4F3CC4-E007-46CF-8288-D4451C1786E2}" type="sibTrans" cxnId="{8DF416EF-324A-4A35-89EA-57C7068339E9}">
      <dgm:prSet/>
      <dgm:spPr/>
      <dgm:t>
        <a:bodyPr/>
        <a:lstStyle/>
        <a:p>
          <a:endParaRPr lang="en-US"/>
        </a:p>
      </dgm:t>
    </dgm:pt>
    <dgm:pt modelId="{A367B35F-8540-467C-9983-BFEBA6F15DCA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Rice</a:t>
          </a:r>
          <a:r>
            <a:rPr lang="en-US" dirty="0" smtClean="0"/>
            <a:t> </a:t>
          </a:r>
          <a:endParaRPr lang="en-US" dirty="0"/>
        </a:p>
      </dgm:t>
    </dgm:pt>
    <dgm:pt modelId="{CED13CC7-3FD9-4A33-AB0D-F8D679BC8D3C}" type="parTrans" cxnId="{6D2AD7C0-BB73-4DE4-A9E2-8D9D2761F3B6}">
      <dgm:prSet/>
      <dgm:spPr/>
      <dgm:t>
        <a:bodyPr/>
        <a:lstStyle/>
        <a:p>
          <a:endParaRPr lang="en-US"/>
        </a:p>
      </dgm:t>
    </dgm:pt>
    <dgm:pt modelId="{7868CDE5-2D28-47C0-B620-D1FAFD8E38BB}" type="sibTrans" cxnId="{6D2AD7C0-BB73-4DE4-A9E2-8D9D2761F3B6}">
      <dgm:prSet/>
      <dgm:spPr/>
      <dgm:t>
        <a:bodyPr/>
        <a:lstStyle/>
        <a:p>
          <a:endParaRPr lang="en-US"/>
        </a:p>
      </dgm:t>
    </dgm:pt>
    <dgm:pt modelId="{CFB1A6A8-0A0F-49F1-AB58-32BDB90EB741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Mexico and Central America</a:t>
          </a:r>
          <a:endParaRPr lang="en-US" b="1" dirty="0">
            <a:solidFill>
              <a:schemeClr val="accent5"/>
            </a:solidFill>
          </a:endParaRPr>
        </a:p>
      </dgm:t>
    </dgm:pt>
    <dgm:pt modelId="{51675E2D-2AAF-47F8-9105-A24D910FC0BB}" type="parTrans" cxnId="{A0CD2008-8352-4F8C-B373-BC6700A9600C}">
      <dgm:prSet/>
      <dgm:spPr/>
      <dgm:t>
        <a:bodyPr/>
        <a:lstStyle/>
        <a:p>
          <a:endParaRPr lang="en-US"/>
        </a:p>
      </dgm:t>
    </dgm:pt>
    <dgm:pt modelId="{7A058692-A2E6-4557-B1F9-A77A4FD631D6}" type="sibTrans" cxnId="{A0CD2008-8352-4F8C-B373-BC6700A9600C}">
      <dgm:prSet/>
      <dgm:spPr/>
      <dgm:t>
        <a:bodyPr/>
        <a:lstStyle/>
        <a:p>
          <a:endParaRPr lang="en-US"/>
        </a:p>
      </dgm:t>
    </dgm:pt>
    <dgm:pt modelId="{A234CE10-0271-4CF0-B0C3-3AF949DE1345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Beans </a:t>
          </a:r>
          <a:endParaRPr lang="en-US" b="1" dirty="0">
            <a:solidFill>
              <a:schemeClr val="accent5"/>
            </a:solidFill>
          </a:endParaRPr>
        </a:p>
      </dgm:t>
    </dgm:pt>
    <dgm:pt modelId="{6220E09E-E07C-491F-9D3F-52A6F7699330}" type="parTrans" cxnId="{9DDFB19E-1103-4717-AB3B-FEEEE7304961}">
      <dgm:prSet/>
      <dgm:spPr/>
      <dgm:t>
        <a:bodyPr/>
        <a:lstStyle/>
        <a:p>
          <a:endParaRPr lang="en-US"/>
        </a:p>
      </dgm:t>
    </dgm:pt>
    <dgm:pt modelId="{E740731B-DDFB-4DF4-87E4-4B03B8883BEA}" type="sibTrans" cxnId="{9DDFB19E-1103-4717-AB3B-FEEEE7304961}">
      <dgm:prSet/>
      <dgm:spPr/>
      <dgm:t>
        <a:bodyPr/>
        <a:lstStyle/>
        <a:p>
          <a:endParaRPr lang="en-US"/>
        </a:p>
      </dgm:t>
    </dgm:pt>
    <dgm:pt modelId="{DF3683BC-2C19-4B10-A8DF-2AD8926A2D56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Squash</a:t>
          </a:r>
          <a:endParaRPr lang="en-US" b="1" dirty="0">
            <a:solidFill>
              <a:schemeClr val="accent5"/>
            </a:solidFill>
          </a:endParaRPr>
        </a:p>
      </dgm:t>
    </dgm:pt>
    <dgm:pt modelId="{C660DDBB-D5B4-4794-B1BD-C49605C4A461}" type="parTrans" cxnId="{C77AB2E8-C616-4B66-BF53-AC9BCDA34B79}">
      <dgm:prSet/>
      <dgm:spPr/>
      <dgm:t>
        <a:bodyPr/>
        <a:lstStyle/>
        <a:p>
          <a:endParaRPr lang="en-US"/>
        </a:p>
      </dgm:t>
    </dgm:pt>
    <dgm:pt modelId="{7BEC1C45-0964-40DA-A3FC-A2B332718593}" type="sibTrans" cxnId="{C77AB2E8-C616-4B66-BF53-AC9BCDA34B79}">
      <dgm:prSet/>
      <dgm:spPr/>
      <dgm:t>
        <a:bodyPr/>
        <a:lstStyle/>
        <a:p>
          <a:endParaRPr lang="en-US"/>
        </a:p>
      </dgm:t>
    </dgm:pt>
    <dgm:pt modelId="{636A2805-3355-43DD-AE67-F5D62A51961B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Maize</a:t>
          </a:r>
          <a:endParaRPr lang="en-US" b="1" dirty="0">
            <a:solidFill>
              <a:schemeClr val="accent5"/>
            </a:solidFill>
          </a:endParaRPr>
        </a:p>
      </dgm:t>
    </dgm:pt>
    <dgm:pt modelId="{D514DC18-B976-45D1-A060-1BBBD23E2F03}" type="parTrans" cxnId="{FF6237A0-411F-4110-8BDF-CC1A18E9A152}">
      <dgm:prSet/>
      <dgm:spPr/>
      <dgm:t>
        <a:bodyPr/>
        <a:lstStyle/>
        <a:p>
          <a:endParaRPr lang="en-US"/>
        </a:p>
      </dgm:t>
    </dgm:pt>
    <dgm:pt modelId="{637417CF-66D7-4D78-A70A-DF9ED69E167F}" type="sibTrans" cxnId="{FF6237A0-411F-4110-8BDF-CC1A18E9A152}">
      <dgm:prSet/>
      <dgm:spPr/>
      <dgm:t>
        <a:bodyPr/>
        <a:lstStyle/>
        <a:p>
          <a:endParaRPr lang="en-US"/>
        </a:p>
      </dgm:t>
    </dgm:pt>
    <dgm:pt modelId="{FF36378A-956A-4063-93C2-5A0A1A0F3555}" type="pres">
      <dgm:prSet presAssocID="{0496DD3F-DE27-4D75-AB78-F9D85516B2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C65F4F-EAFE-4724-9E99-2100D24FB3EC}" type="pres">
      <dgm:prSet presAssocID="{0D6444D2-1501-4348-86CC-BBF36C75EE11}" presName="composite" presStyleCnt="0"/>
      <dgm:spPr/>
    </dgm:pt>
    <dgm:pt modelId="{C757B033-9EAE-4126-BD7D-6A910ACA077F}" type="pres">
      <dgm:prSet presAssocID="{0D6444D2-1501-4348-86CC-BBF36C75EE1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2A69B-7B04-43DE-802B-4EE2A73C074A}" type="pres">
      <dgm:prSet presAssocID="{0D6444D2-1501-4348-86CC-BBF36C75EE1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9CFBC-EAB0-4E41-9B69-C3474EEDE446}" type="pres">
      <dgm:prSet presAssocID="{874EE3AA-7B70-499C-836B-10EA6CB0826F}" presName="space" presStyleCnt="0"/>
      <dgm:spPr/>
    </dgm:pt>
    <dgm:pt modelId="{E1F00339-0607-4E23-B5D5-A99E633BA117}" type="pres">
      <dgm:prSet presAssocID="{47A7FEFE-8ED6-4F35-B57B-3AEC727684FE}" presName="composite" presStyleCnt="0"/>
      <dgm:spPr/>
    </dgm:pt>
    <dgm:pt modelId="{24925329-B947-4589-B7F6-FF02A45739BB}" type="pres">
      <dgm:prSet presAssocID="{47A7FEFE-8ED6-4F35-B57B-3AEC727684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97E-5591-4193-AEEF-7602040F41AE}" type="pres">
      <dgm:prSet presAssocID="{47A7FEFE-8ED6-4F35-B57B-3AEC727684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ED105-02A0-4462-98F2-F1D3BB2D5B38}" type="pres">
      <dgm:prSet presAssocID="{0C4F3CC4-E007-46CF-8288-D4451C1786E2}" presName="space" presStyleCnt="0"/>
      <dgm:spPr/>
    </dgm:pt>
    <dgm:pt modelId="{A4FC06FD-9466-4CAC-A5CC-740046ED00B3}" type="pres">
      <dgm:prSet presAssocID="{CFB1A6A8-0A0F-49F1-AB58-32BDB90EB741}" presName="composite" presStyleCnt="0"/>
      <dgm:spPr/>
    </dgm:pt>
    <dgm:pt modelId="{0AFB5338-DF21-4997-985A-5F5B4699E5DD}" type="pres">
      <dgm:prSet presAssocID="{CFB1A6A8-0A0F-49F1-AB58-32BDB90EB74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565C8-34BF-4FF1-AAD0-7D79F0C3DA45}" type="pres">
      <dgm:prSet presAssocID="{CFB1A6A8-0A0F-49F1-AB58-32BDB90EB74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F416EF-324A-4A35-89EA-57C7068339E9}" srcId="{0496DD3F-DE27-4D75-AB78-F9D85516B208}" destId="{47A7FEFE-8ED6-4F35-B57B-3AEC727684FE}" srcOrd="1" destOrd="0" parTransId="{96DFD479-3B10-451F-B164-6A1F4D5C45ED}" sibTransId="{0C4F3CC4-E007-46CF-8288-D4451C1786E2}"/>
    <dgm:cxn modelId="{A0CD2008-8352-4F8C-B373-BC6700A9600C}" srcId="{0496DD3F-DE27-4D75-AB78-F9D85516B208}" destId="{CFB1A6A8-0A0F-49F1-AB58-32BDB90EB741}" srcOrd="2" destOrd="0" parTransId="{51675E2D-2AAF-47F8-9105-A24D910FC0BB}" sibTransId="{7A058692-A2E6-4557-B1F9-A77A4FD631D6}"/>
    <dgm:cxn modelId="{6D2AD7C0-BB73-4DE4-A9E2-8D9D2761F3B6}" srcId="{47A7FEFE-8ED6-4F35-B57B-3AEC727684FE}" destId="{A367B35F-8540-467C-9983-BFEBA6F15DCA}" srcOrd="0" destOrd="0" parTransId="{CED13CC7-3FD9-4A33-AB0D-F8D679BC8D3C}" sibTransId="{7868CDE5-2D28-47C0-B620-D1FAFD8E38BB}"/>
    <dgm:cxn modelId="{1B570208-98C0-4FE0-ABF2-D6A471629948}" type="presOf" srcId="{A367B35F-8540-467C-9983-BFEBA6F15DCA}" destId="{A028997E-5591-4193-AEEF-7602040F41AE}" srcOrd="0" destOrd="0" presId="urn:microsoft.com/office/officeart/2005/8/layout/hList1"/>
    <dgm:cxn modelId="{B5FBBDBD-7E7D-48E6-9222-CF4E90AEC2CF}" type="presOf" srcId="{A234CE10-0271-4CF0-B0C3-3AF949DE1345}" destId="{9B8565C8-34BF-4FF1-AAD0-7D79F0C3DA45}" srcOrd="0" destOrd="0" presId="urn:microsoft.com/office/officeart/2005/8/layout/hList1"/>
    <dgm:cxn modelId="{0D62AA98-C285-4FCD-83DE-A879836479F6}" type="presOf" srcId="{0D6444D2-1501-4348-86CC-BBF36C75EE11}" destId="{C757B033-9EAE-4126-BD7D-6A910ACA077F}" srcOrd="0" destOrd="0" presId="urn:microsoft.com/office/officeart/2005/8/layout/hList1"/>
    <dgm:cxn modelId="{7127DBFE-7CE1-43D7-A16A-4F4E28326F57}" srcId="{0D6444D2-1501-4348-86CC-BBF36C75EE11}" destId="{D86CF5F4-DCAE-410E-B513-C2216161069B}" srcOrd="1" destOrd="0" parTransId="{76E9098B-FEF6-48FA-AAD0-D5D4C153502B}" sibTransId="{9C8C93AE-388D-4905-8B00-21C45C6DC2A8}"/>
    <dgm:cxn modelId="{43D3428B-FD1B-4922-A090-157CB6DDF22C}" type="presOf" srcId="{DF3683BC-2C19-4B10-A8DF-2AD8926A2D56}" destId="{9B8565C8-34BF-4FF1-AAD0-7D79F0C3DA45}" srcOrd="0" destOrd="1" presId="urn:microsoft.com/office/officeart/2005/8/layout/hList1"/>
    <dgm:cxn modelId="{EF929F1B-9A6D-4598-A2C0-941C7F38D292}" type="presOf" srcId="{47A7FEFE-8ED6-4F35-B57B-3AEC727684FE}" destId="{24925329-B947-4589-B7F6-FF02A45739BB}" srcOrd="0" destOrd="0" presId="urn:microsoft.com/office/officeart/2005/8/layout/hList1"/>
    <dgm:cxn modelId="{FBC97FE6-9888-4913-9B37-FDABFD3508E7}" srcId="{0496DD3F-DE27-4D75-AB78-F9D85516B208}" destId="{0D6444D2-1501-4348-86CC-BBF36C75EE11}" srcOrd="0" destOrd="0" parTransId="{ACCBC8D3-5CB5-4998-A5E9-0553CCFFAD71}" sibTransId="{874EE3AA-7B70-499C-836B-10EA6CB0826F}"/>
    <dgm:cxn modelId="{C77AB2E8-C616-4B66-BF53-AC9BCDA34B79}" srcId="{CFB1A6A8-0A0F-49F1-AB58-32BDB90EB741}" destId="{DF3683BC-2C19-4B10-A8DF-2AD8926A2D56}" srcOrd="1" destOrd="0" parTransId="{C660DDBB-D5B4-4794-B1BD-C49605C4A461}" sibTransId="{7BEC1C45-0964-40DA-A3FC-A2B332718593}"/>
    <dgm:cxn modelId="{2341127C-CBCB-4F0D-8184-A0D08ECCCA74}" type="presOf" srcId="{D86CF5F4-DCAE-410E-B513-C2216161069B}" destId="{EF82A69B-7B04-43DE-802B-4EE2A73C074A}" srcOrd="0" destOrd="1" presId="urn:microsoft.com/office/officeart/2005/8/layout/hList1"/>
    <dgm:cxn modelId="{BBBB69FF-4E63-49FC-8992-2509C49F23C8}" srcId="{0D6444D2-1501-4348-86CC-BBF36C75EE11}" destId="{D7925F2D-2AB5-48A1-B7FE-2C0A8BFD27C0}" srcOrd="0" destOrd="0" parTransId="{FDD910A2-CC85-4838-9DED-AA130AC066A5}" sibTransId="{7D937833-299D-44D5-87EA-8FBFEEBD46AB}"/>
    <dgm:cxn modelId="{A5EC5291-B108-4C9A-AF7D-55EB0E04C23D}" type="presOf" srcId="{0496DD3F-DE27-4D75-AB78-F9D85516B208}" destId="{FF36378A-956A-4063-93C2-5A0A1A0F3555}" srcOrd="0" destOrd="0" presId="urn:microsoft.com/office/officeart/2005/8/layout/hList1"/>
    <dgm:cxn modelId="{FF6237A0-411F-4110-8BDF-CC1A18E9A152}" srcId="{CFB1A6A8-0A0F-49F1-AB58-32BDB90EB741}" destId="{636A2805-3355-43DD-AE67-F5D62A51961B}" srcOrd="2" destOrd="0" parTransId="{D514DC18-B976-45D1-A060-1BBBD23E2F03}" sibTransId="{637417CF-66D7-4D78-A70A-DF9ED69E167F}"/>
    <dgm:cxn modelId="{46D6EED9-54A4-42C4-AC3C-701525124CA9}" type="presOf" srcId="{D7925F2D-2AB5-48A1-B7FE-2C0A8BFD27C0}" destId="{EF82A69B-7B04-43DE-802B-4EE2A73C074A}" srcOrd="0" destOrd="0" presId="urn:microsoft.com/office/officeart/2005/8/layout/hList1"/>
    <dgm:cxn modelId="{A0DFFFA3-3E25-4B43-8202-2DAE8753A0F9}" type="presOf" srcId="{CFB1A6A8-0A0F-49F1-AB58-32BDB90EB741}" destId="{0AFB5338-DF21-4997-985A-5F5B4699E5DD}" srcOrd="0" destOrd="0" presId="urn:microsoft.com/office/officeart/2005/8/layout/hList1"/>
    <dgm:cxn modelId="{9DDFB19E-1103-4717-AB3B-FEEEE7304961}" srcId="{CFB1A6A8-0A0F-49F1-AB58-32BDB90EB741}" destId="{A234CE10-0271-4CF0-B0C3-3AF949DE1345}" srcOrd="0" destOrd="0" parTransId="{6220E09E-E07C-491F-9D3F-52A6F7699330}" sibTransId="{E740731B-DDFB-4DF4-87E4-4B03B8883BEA}"/>
    <dgm:cxn modelId="{1F3F475E-D958-4405-9826-D86EB473EBAF}" type="presOf" srcId="{636A2805-3355-43DD-AE67-F5D62A51961B}" destId="{9B8565C8-34BF-4FF1-AAD0-7D79F0C3DA45}" srcOrd="0" destOrd="2" presId="urn:microsoft.com/office/officeart/2005/8/layout/hList1"/>
    <dgm:cxn modelId="{5BC9AB05-F67B-4885-972F-3C81118E48B0}" type="presParOf" srcId="{FF36378A-956A-4063-93C2-5A0A1A0F3555}" destId="{D5C65F4F-EAFE-4724-9E99-2100D24FB3EC}" srcOrd="0" destOrd="0" presId="urn:microsoft.com/office/officeart/2005/8/layout/hList1"/>
    <dgm:cxn modelId="{6E1AFD08-BB05-42F5-8A3A-C5A2195C8FBF}" type="presParOf" srcId="{D5C65F4F-EAFE-4724-9E99-2100D24FB3EC}" destId="{C757B033-9EAE-4126-BD7D-6A910ACA077F}" srcOrd="0" destOrd="0" presId="urn:microsoft.com/office/officeart/2005/8/layout/hList1"/>
    <dgm:cxn modelId="{2CC6853A-35A3-4786-B28F-463D3F83E21C}" type="presParOf" srcId="{D5C65F4F-EAFE-4724-9E99-2100D24FB3EC}" destId="{EF82A69B-7B04-43DE-802B-4EE2A73C074A}" srcOrd="1" destOrd="0" presId="urn:microsoft.com/office/officeart/2005/8/layout/hList1"/>
    <dgm:cxn modelId="{2B5FED89-6928-4141-AA7B-101A587AB0A3}" type="presParOf" srcId="{FF36378A-956A-4063-93C2-5A0A1A0F3555}" destId="{35B9CFBC-EAB0-4E41-9B69-C3474EEDE446}" srcOrd="1" destOrd="0" presId="urn:microsoft.com/office/officeart/2005/8/layout/hList1"/>
    <dgm:cxn modelId="{14C58E96-722B-4D6A-BC9C-7A5016609512}" type="presParOf" srcId="{FF36378A-956A-4063-93C2-5A0A1A0F3555}" destId="{E1F00339-0607-4E23-B5D5-A99E633BA117}" srcOrd="2" destOrd="0" presId="urn:microsoft.com/office/officeart/2005/8/layout/hList1"/>
    <dgm:cxn modelId="{5DE13EF8-3D19-4F79-9C1D-A19909F7EC28}" type="presParOf" srcId="{E1F00339-0607-4E23-B5D5-A99E633BA117}" destId="{24925329-B947-4589-B7F6-FF02A45739BB}" srcOrd="0" destOrd="0" presId="urn:microsoft.com/office/officeart/2005/8/layout/hList1"/>
    <dgm:cxn modelId="{83997645-53B3-4324-AD3F-8A8618F5C415}" type="presParOf" srcId="{E1F00339-0607-4E23-B5D5-A99E633BA117}" destId="{A028997E-5591-4193-AEEF-7602040F41AE}" srcOrd="1" destOrd="0" presId="urn:microsoft.com/office/officeart/2005/8/layout/hList1"/>
    <dgm:cxn modelId="{BC0B9EE8-018C-47E7-B321-311E001F838D}" type="presParOf" srcId="{FF36378A-956A-4063-93C2-5A0A1A0F3555}" destId="{681ED105-02A0-4462-98F2-F1D3BB2D5B38}" srcOrd="3" destOrd="0" presId="urn:microsoft.com/office/officeart/2005/8/layout/hList1"/>
    <dgm:cxn modelId="{FD2C859A-D6B6-4CF7-98F4-3D5CDA26B4C9}" type="presParOf" srcId="{FF36378A-956A-4063-93C2-5A0A1A0F3555}" destId="{A4FC06FD-9466-4CAC-A5CC-740046ED00B3}" srcOrd="4" destOrd="0" presId="urn:microsoft.com/office/officeart/2005/8/layout/hList1"/>
    <dgm:cxn modelId="{8F2704A8-4346-45E8-BADB-3E1FFB325AA2}" type="presParOf" srcId="{A4FC06FD-9466-4CAC-A5CC-740046ED00B3}" destId="{0AFB5338-DF21-4997-985A-5F5B4699E5DD}" srcOrd="0" destOrd="0" presId="urn:microsoft.com/office/officeart/2005/8/layout/hList1"/>
    <dgm:cxn modelId="{68FC8F41-65E8-477B-82AC-9F2428AA7506}" type="presParOf" srcId="{A4FC06FD-9466-4CAC-A5CC-740046ED00B3}" destId="{9B8565C8-34BF-4FF1-AAD0-7D79F0C3DA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9E420-951D-426F-91C1-3B593F269054}">
      <dsp:nvSpPr>
        <dsp:cNvPr id="0" name=""/>
        <dsp:cNvSpPr/>
      </dsp:nvSpPr>
      <dsp:spPr>
        <a:xfrm>
          <a:off x="0" y="4837279"/>
          <a:ext cx="8534400" cy="1058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Homo Sapiens </a:t>
          </a:r>
          <a:r>
            <a:rPr lang="en-US" sz="2100" kern="1200" dirty="0" err="1" smtClean="0"/>
            <a:t>Sapiens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0" y="4837279"/>
        <a:ext cx="8534400" cy="571470"/>
      </dsp:txXfrm>
    </dsp:sp>
    <dsp:sp modelId="{0DA01411-6F40-4DB3-8B11-FE8A1FE64CC0}">
      <dsp:nvSpPr>
        <dsp:cNvPr id="0" name=""/>
        <dsp:cNvSpPr/>
      </dsp:nvSpPr>
      <dsp:spPr>
        <a:xfrm>
          <a:off x="0" y="5387584"/>
          <a:ext cx="8534400" cy="4868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5"/>
              </a:solidFill>
            </a:rPr>
            <a:t>North and South America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0" y="5387584"/>
        <a:ext cx="8534400" cy="486808"/>
      </dsp:txXfrm>
    </dsp:sp>
    <dsp:sp modelId="{FD140810-6EF4-4899-9A14-DF0C081F6504}">
      <dsp:nvSpPr>
        <dsp:cNvPr id="0" name=""/>
        <dsp:cNvSpPr/>
      </dsp:nvSpPr>
      <dsp:spPr>
        <a:xfrm rot="10800000">
          <a:off x="0" y="3225521"/>
          <a:ext cx="8534400" cy="16276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Homo Sapiens </a:t>
          </a:r>
          <a:r>
            <a:rPr lang="en-US" sz="2100" kern="1200" dirty="0" err="1" smtClean="0"/>
            <a:t>Sapiens</a:t>
          </a:r>
          <a:r>
            <a:rPr lang="en-US" sz="2100" kern="1200" dirty="0" smtClean="0"/>
            <a:t>  </a:t>
          </a:r>
          <a:endParaRPr lang="en-US" sz="2100" kern="1200" dirty="0"/>
        </a:p>
      </dsp:txBody>
      <dsp:txXfrm rot="-10800000">
        <a:off x="0" y="3225521"/>
        <a:ext cx="8534400" cy="571298"/>
      </dsp:txXfrm>
    </dsp:sp>
    <dsp:sp modelId="{1DA0AADB-417E-4AF6-B459-27D3BD6BB829}">
      <dsp:nvSpPr>
        <dsp:cNvPr id="0" name=""/>
        <dsp:cNvSpPr/>
      </dsp:nvSpPr>
      <dsp:spPr>
        <a:xfrm>
          <a:off x="0" y="3796820"/>
          <a:ext cx="8534400" cy="48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5"/>
              </a:solidFill>
            </a:rPr>
            <a:t>Asia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0" y="3796820"/>
        <a:ext cx="8534400" cy="486662"/>
      </dsp:txXfrm>
    </dsp:sp>
    <dsp:sp modelId="{1597F24E-3273-4E7C-8B89-6C23057328E4}">
      <dsp:nvSpPr>
        <dsp:cNvPr id="0" name=""/>
        <dsp:cNvSpPr/>
      </dsp:nvSpPr>
      <dsp:spPr>
        <a:xfrm rot="10800000">
          <a:off x="0" y="1613763"/>
          <a:ext cx="8534400" cy="16276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Homo Sapiens </a:t>
          </a:r>
          <a:r>
            <a:rPr lang="en-US" sz="2100" kern="1200" dirty="0" err="1" smtClean="0"/>
            <a:t>Sapiens</a:t>
          </a:r>
          <a:r>
            <a:rPr lang="en-US" sz="2100" kern="1200" dirty="0" smtClean="0"/>
            <a:t>  </a:t>
          </a:r>
          <a:endParaRPr lang="en-US" sz="2100" kern="1200" dirty="0"/>
        </a:p>
      </dsp:txBody>
      <dsp:txXfrm rot="-10800000">
        <a:off x="0" y="1613763"/>
        <a:ext cx="8534400" cy="571298"/>
      </dsp:txXfrm>
    </dsp:sp>
    <dsp:sp modelId="{8F9995A4-852E-4DB8-96DE-0DD2AFAAFC5D}">
      <dsp:nvSpPr>
        <dsp:cNvPr id="0" name=""/>
        <dsp:cNvSpPr/>
      </dsp:nvSpPr>
      <dsp:spPr>
        <a:xfrm>
          <a:off x="0" y="2185062"/>
          <a:ext cx="8534400" cy="48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5"/>
              </a:solidFill>
            </a:rPr>
            <a:t>Australia 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0" y="2185062"/>
        <a:ext cx="8534400" cy="486662"/>
      </dsp:txXfrm>
    </dsp:sp>
    <dsp:sp modelId="{231F3E56-31BD-46EA-A317-1E3F430212F0}">
      <dsp:nvSpPr>
        <dsp:cNvPr id="0" name=""/>
        <dsp:cNvSpPr/>
      </dsp:nvSpPr>
      <dsp:spPr>
        <a:xfrm rot="10800000">
          <a:off x="0" y="2004"/>
          <a:ext cx="8534400" cy="16276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Homo Sapiens </a:t>
          </a:r>
          <a:r>
            <a:rPr lang="en-US" sz="2100" kern="1200" dirty="0" err="1" smtClean="0"/>
            <a:t>Sapiens</a:t>
          </a:r>
          <a:r>
            <a:rPr lang="en-US" sz="2100" kern="1200" dirty="0" smtClean="0"/>
            <a:t>  </a:t>
          </a:r>
          <a:endParaRPr lang="en-US" sz="2100" kern="1200" dirty="0"/>
        </a:p>
      </dsp:txBody>
      <dsp:txXfrm rot="-10800000">
        <a:off x="0" y="2004"/>
        <a:ext cx="8534400" cy="571298"/>
      </dsp:txXfrm>
    </dsp:sp>
    <dsp:sp modelId="{6B4A6C9D-987F-41FA-9DF6-9370E56FDDE1}">
      <dsp:nvSpPr>
        <dsp:cNvPr id="0" name=""/>
        <dsp:cNvSpPr/>
      </dsp:nvSpPr>
      <dsp:spPr>
        <a:xfrm>
          <a:off x="0" y="573303"/>
          <a:ext cx="8534400" cy="48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5"/>
              </a:solidFill>
            </a:rPr>
            <a:t>Africa 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0" y="573303"/>
        <a:ext cx="8534400" cy="486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B033-9EAE-4126-BD7D-6A910ACA077F}">
      <dsp:nvSpPr>
        <dsp:cNvPr id="0" name=""/>
        <dsp:cNvSpPr/>
      </dsp:nvSpPr>
      <dsp:spPr>
        <a:xfrm>
          <a:off x="2571" y="1163672"/>
          <a:ext cx="2507456" cy="826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5"/>
              </a:solidFill>
            </a:rPr>
            <a:t>Southwest Asia </a:t>
          </a:r>
          <a:endParaRPr lang="en-US" sz="2500" b="1" kern="1200" dirty="0">
            <a:solidFill>
              <a:schemeClr val="accent5"/>
            </a:solidFill>
          </a:endParaRPr>
        </a:p>
      </dsp:txBody>
      <dsp:txXfrm>
        <a:off x="2571" y="1163672"/>
        <a:ext cx="2507456" cy="826118"/>
      </dsp:txXfrm>
    </dsp:sp>
    <dsp:sp modelId="{EF82A69B-7B04-43DE-802B-4EE2A73C074A}">
      <dsp:nvSpPr>
        <dsp:cNvPr id="0" name=""/>
        <dsp:cNvSpPr/>
      </dsp:nvSpPr>
      <dsp:spPr>
        <a:xfrm>
          <a:off x="2571" y="1989790"/>
          <a:ext cx="2507456" cy="1372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accent5"/>
              </a:solidFill>
            </a:rPr>
            <a:t>Wheat</a:t>
          </a:r>
          <a:endParaRPr lang="en-US" sz="2500" b="1" kern="1200" dirty="0">
            <a:solidFill>
              <a:schemeClr val="accent5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accent5"/>
              </a:solidFill>
            </a:rPr>
            <a:t>Barley </a:t>
          </a:r>
          <a:endParaRPr lang="en-US" sz="2500" b="1" kern="1200" dirty="0">
            <a:solidFill>
              <a:schemeClr val="accent5"/>
            </a:solidFill>
          </a:endParaRPr>
        </a:p>
      </dsp:txBody>
      <dsp:txXfrm>
        <a:off x="2571" y="1989790"/>
        <a:ext cx="2507456" cy="1372500"/>
      </dsp:txXfrm>
    </dsp:sp>
    <dsp:sp modelId="{24925329-B947-4589-B7F6-FF02A45739BB}">
      <dsp:nvSpPr>
        <dsp:cNvPr id="0" name=""/>
        <dsp:cNvSpPr/>
      </dsp:nvSpPr>
      <dsp:spPr>
        <a:xfrm>
          <a:off x="2861071" y="1163672"/>
          <a:ext cx="2507456" cy="826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5"/>
              </a:solidFill>
            </a:rPr>
            <a:t>China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2861071" y="1163672"/>
        <a:ext cx="2507456" cy="826118"/>
      </dsp:txXfrm>
    </dsp:sp>
    <dsp:sp modelId="{A028997E-5591-4193-AEEF-7602040F41AE}">
      <dsp:nvSpPr>
        <dsp:cNvPr id="0" name=""/>
        <dsp:cNvSpPr/>
      </dsp:nvSpPr>
      <dsp:spPr>
        <a:xfrm>
          <a:off x="2861071" y="1989790"/>
          <a:ext cx="2507456" cy="1372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accent5"/>
              </a:solidFill>
            </a:rPr>
            <a:t>Rice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2861071" y="1989790"/>
        <a:ext cx="2507456" cy="1372500"/>
      </dsp:txXfrm>
    </dsp:sp>
    <dsp:sp modelId="{0AFB5338-DF21-4997-985A-5F5B4699E5DD}">
      <dsp:nvSpPr>
        <dsp:cNvPr id="0" name=""/>
        <dsp:cNvSpPr/>
      </dsp:nvSpPr>
      <dsp:spPr>
        <a:xfrm>
          <a:off x="5719571" y="1163672"/>
          <a:ext cx="2507456" cy="826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5"/>
              </a:solidFill>
            </a:rPr>
            <a:t>Mexico and Central America</a:t>
          </a:r>
          <a:endParaRPr lang="en-US" sz="2500" b="1" kern="1200" dirty="0">
            <a:solidFill>
              <a:schemeClr val="accent5"/>
            </a:solidFill>
          </a:endParaRPr>
        </a:p>
      </dsp:txBody>
      <dsp:txXfrm>
        <a:off x="5719571" y="1163672"/>
        <a:ext cx="2507456" cy="826118"/>
      </dsp:txXfrm>
    </dsp:sp>
    <dsp:sp modelId="{9B8565C8-34BF-4FF1-AAD0-7D79F0C3DA45}">
      <dsp:nvSpPr>
        <dsp:cNvPr id="0" name=""/>
        <dsp:cNvSpPr/>
      </dsp:nvSpPr>
      <dsp:spPr>
        <a:xfrm>
          <a:off x="5719571" y="1989790"/>
          <a:ext cx="2507456" cy="1372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accent5"/>
              </a:solidFill>
            </a:rPr>
            <a:t>Beans </a:t>
          </a:r>
          <a:endParaRPr lang="en-US" sz="2500" b="1" kern="1200" dirty="0">
            <a:solidFill>
              <a:schemeClr val="accent5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accent5"/>
              </a:solidFill>
            </a:rPr>
            <a:t>Squash</a:t>
          </a:r>
          <a:endParaRPr lang="en-US" sz="2500" b="1" kern="1200" dirty="0">
            <a:solidFill>
              <a:schemeClr val="accent5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accent5"/>
              </a:solidFill>
            </a:rPr>
            <a:t>Maize</a:t>
          </a:r>
          <a:endParaRPr lang="en-US" sz="2500" b="1" kern="1200" dirty="0">
            <a:solidFill>
              <a:schemeClr val="accent5"/>
            </a:solidFill>
          </a:endParaRPr>
        </a:p>
      </dsp:txBody>
      <dsp:txXfrm>
        <a:off x="5719571" y="1989790"/>
        <a:ext cx="2507456" cy="13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35D09-94BC-4022-B4FE-169B1228C0D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5290D-955A-4308-B030-2B56198A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6B647-39EF-4E93-8D42-974694376149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8CDC1B-5F90-4AC4-AC76-17F7FF75F67C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CD66E2-7921-4E29-B5CF-0A37D7B4C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The Beginning of Civilization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4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0" y="25400"/>
            <a:ext cx="495389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278"/>
            <a:ext cx="5867400" cy="39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83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Early Stages of Development</a:t>
            </a:r>
            <a:endParaRPr lang="en-US" dirty="0">
              <a:latin typeface="Bell MT" panose="02020503060305020303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9837181"/>
              </p:ext>
            </p:extLst>
          </p:nvPr>
        </p:nvGraphicFramePr>
        <p:xfrm>
          <a:off x="304800" y="762000"/>
          <a:ext cx="85344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43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ll MT" panose="02020503060305020303" pitchFamily="18" charset="0"/>
              </a:rPr>
              <a:t>Step through the Evolutionary Trail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920"/>
            <a:ext cx="9144000" cy="41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10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399"/>
            <a:ext cx="8412480" cy="546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ll MT" panose="02020503060305020303" pitchFamily="18" charset="0"/>
              </a:rPr>
              <a:t>Moving from one continent to another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5" name="Content Placeholder 3" descr="ber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449047"/>
            <a:ext cx="5410200" cy="543435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Hunters and Gatherers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Nomads 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– people who move from one location to another and lived by </a:t>
            </a:r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hunting and gathering food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</a:t>
            </a:r>
            <a:endParaRPr lang="en-US" sz="2900" b="1" dirty="0" smtClean="0">
              <a:solidFill>
                <a:schemeClr val="accent5"/>
              </a:solidFill>
              <a:latin typeface="Bell MT" panose="02020503060305020303" pitchFamily="18" charset="0"/>
            </a:endParaRPr>
          </a:p>
          <a:p>
            <a:r>
              <a:rPr lang="en-US" sz="3300" dirty="0" smtClean="0">
                <a:latin typeface="Bell MT" panose="02020503060305020303" pitchFamily="18" charset="0"/>
              </a:rPr>
              <a:t>Women dug plants and roots and gathered berries, nuts, fruits and grains to add to meat</a:t>
            </a:r>
          </a:p>
          <a:p>
            <a:pPr lvl="1"/>
            <a:r>
              <a:rPr lang="en-US" sz="29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Nomads did not know how to farm and were known as hunters and gatherers</a:t>
            </a:r>
            <a:endParaRPr lang="en-US" sz="2900" b="1" dirty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6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Hunters and Gatherers </a:t>
            </a:r>
            <a:endParaRPr lang="en-US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300" dirty="0" smtClean="0">
                <a:latin typeface="Bell MT" panose="02020503060305020303" pitchFamily="18" charset="0"/>
              </a:rPr>
              <a:t>Prehistoric people spent most of their time </a:t>
            </a:r>
            <a:r>
              <a:rPr lang="en-US" sz="3300" u="sng" dirty="0" smtClean="0">
                <a:latin typeface="Bell MT" panose="02020503060305020303" pitchFamily="18" charset="0"/>
              </a:rPr>
              <a:t>finding and preparing food </a:t>
            </a:r>
          </a:p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Inventions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of the hunters and gatherers </a:t>
            </a:r>
          </a:p>
          <a:p>
            <a:pPr lvl="1"/>
            <a:r>
              <a:rPr lang="en-US" sz="2900" b="1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Speech </a:t>
            </a:r>
            <a:r>
              <a:rPr lang="en-US" sz="29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– communicate plans for the hunt</a:t>
            </a:r>
          </a:p>
          <a:p>
            <a:pPr lvl="1"/>
            <a:r>
              <a:rPr lang="en-US" sz="2900" b="1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Tools </a:t>
            </a:r>
            <a:r>
              <a:rPr lang="en-US" sz="29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– stone and fishhooks from bone</a:t>
            </a:r>
          </a:p>
          <a:p>
            <a:pPr lvl="1"/>
            <a:r>
              <a:rPr lang="en-US" sz="2900" b="1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Clothing</a:t>
            </a:r>
            <a:r>
              <a:rPr lang="en-US" sz="29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 – needles to sew skins together </a:t>
            </a:r>
          </a:p>
          <a:p>
            <a:pPr lvl="1"/>
            <a:endParaRPr lang="en-US" sz="2900" b="1" dirty="0">
              <a:solidFill>
                <a:schemeClr val="accent5"/>
              </a:solidFill>
              <a:latin typeface="Bell MT" panose="02020503060305020303" pitchFamily="18" charset="0"/>
            </a:endParaRPr>
          </a:p>
          <a:p>
            <a:pPr marL="365760" lvl="1" indent="0">
              <a:buNone/>
            </a:pPr>
            <a:r>
              <a:rPr lang="en-US" sz="29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EQ—Why would it have been imperative for Hunter/Gather’s to be nomadic (moving constantly)?</a:t>
            </a:r>
          </a:p>
        </p:txBody>
      </p:sp>
    </p:spTree>
    <p:extLst>
      <p:ext uri="{BB962C8B-B14F-4D97-AF65-F5344CB8AC3E}">
        <p14:creationId xmlns:p14="http://schemas.microsoft.com/office/powerpoint/2010/main" val="232688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eakeyfoundation.org/wp-content/img/hunter-gatherer-carto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410200" cy="64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5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Farming and the Beginning of Civilization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5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Neolithic Revolution </a:t>
            </a:r>
            <a:endParaRPr lang="en-US" sz="4800" dirty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Development of </a:t>
            </a:r>
            <a:r>
              <a:rPr lang="en-US" sz="3300" b="1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farming</a:t>
            </a:r>
            <a:r>
              <a:rPr lang="en-US" sz="33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 created a great change among the hunters and gatherers</a:t>
            </a:r>
            <a:endParaRPr lang="en-US" sz="33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5122" name="Picture 2" descr="http://www.pondersphere.com/wp-content/uploads/2008/08/neolithic_revolu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7549"/>
            <a:ext cx="85439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altLang="en-US" sz="4800" dirty="0">
                <a:latin typeface="Bell MT" panose="02020503060305020303" pitchFamily="18" charset="0"/>
              </a:rPr>
              <a:t>If they are happy swinging in trees, why come down?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</p:spPr>
        <p:txBody>
          <a:bodyPr>
            <a:noAutofit/>
          </a:bodyPr>
          <a:lstStyle/>
          <a:p>
            <a:endParaRPr lang="en-US" altLang="en-US" sz="3200" dirty="0" smtClean="0">
              <a:latin typeface="Bell MT" panose="02020503060305020303" pitchFamily="18" charset="0"/>
            </a:endParaRPr>
          </a:p>
          <a:p>
            <a:r>
              <a:rPr lang="en-US" altLang="en-US" sz="3200" dirty="0" smtClean="0">
                <a:latin typeface="Bell MT" panose="02020503060305020303" pitchFamily="18" charset="0"/>
              </a:rPr>
              <a:t>Evidences </a:t>
            </a:r>
            <a:r>
              <a:rPr lang="en-US" altLang="en-US" sz="3200" dirty="0">
                <a:latin typeface="Bell MT" panose="02020503060305020303" pitchFamily="18" charset="0"/>
              </a:rPr>
              <a:t>found in the </a:t>
            </a:r>
            <a:r>
              <a:rPr lang="en-US" altLang="en-US" sz="3200" b="1" u="sng" dirty="0">
                <a:latin typeface="Bell MT" panose="02020503060305020303" pitchFamily="18" charset="0"/>
              </a:rPr>
              <a:t>Great Rift Valley</a:t>
            </a:r>
            <a:r>
              <a:rPr lang="en-US" altLang="en-US" sz="3200" b="1" dirty="0">
                <a:latin typeface="Bell MT" panose="02020503060305020303" pitchFamily="18" charset="0"/>
              </a:rPr>
              <a:t>, </a:t>
            </a:r>
            <a:r>
              <a:rPr lang="en-US" altLang="en-US" sz="3200" dirty="0">
                <a:latin typeface="Bell MT" panose="02020503060305020303" pitchFamily="18" charset="0"/>
              </a:rPr>
              <a:t>savannas on the Eastern part of Africa</a:t>
            </a:r>
            <a:endParaRPr lang="en-US" altLang="en-US" sz="3200" b="1" dirty="0">
              <a:latin typeface="Bell MT" panose="02020503060305020303" pitchFamily="18" charset="0"/>
            </a:endParaRPr>
          </a:p>
          <a:p>
            <a:pPr lvl="1"/>
            <a:r>
              <a:rPr lang="en-US" altLang="en-US" sz="3200" dirty="0">
                <a:latin typeface="Bell MT" panose="02020503060305020303" pitchFamily="18" charset="0"/>
              </a:rPr>
              <a:t>Difficulty in </a:t>
            </a:r>
            <a:r>
              <a:rPr lang="en-US" altLang="en-US" sz="3200" i="1" dirty="0">
                <a:latin typeface="Bell MT" panose="02020503060305020303" pitchFamily="18" charset="0"/>
              </a:rPr>
              <a:t>knuckle walking </a:t>
            </a:r>
            <a:r>
              <a:rPr lang="en-US" altLang="en-US" sz="3200" i="1" dirty="0">
                <a:latin typeface="Bell MT" panose="02020503060305020303" pitchFamily="18" charset="0"/>
                <a:cs typeface="Arial" charset="0"/>
              </a:rPr>
              <a:t>→ </a:t>
            </a:r>
            <a:r>
              <a:rPr lang="en-US" altLang="en-US" sz="3200" dirty="0">
                <a:latin typeface="Bell MT" panose="02020503060305020303" pitchFamily="18" charset="0"/>
              </a:rPr>
              <a:t>adapt to </a:t>
            </a:r>
            <a:r>
              <a:rPr lang="en-US" altLang="en-US" sz="3200" b="1" u="sng" dirty="0">
                <a:latin typeface="Bell MT" panose="02020503060305020303" pitchFamily="18" charset="0"/>
              </a:rPr>
              <a:t>bipedalism</a:t>
            </a:r>
          </a:p>
          <a:p>
            <a:pPr lvl="1"/>
            <a:r>
              <a:rPr lang="en-US" altLang="en-US" sz="3200" dirty="0">
                <a:latin typeface="Bell MT" panose="02020503060305020303" pitchFamily="18" charset="0"/>
              </a:rPr>
              <a:t>Predators abound </a:t>
            </a:r>
            <a:r>
              <a:rPr lang="en-US" altLang="en-US" sz="3200" dirty="0">
                <a:latin typeface="Bell MT" panose="02020503060305020303" pitchFamily="18" charset="0"/>
                <a:cs typeface="Arial" charset="0"/>
              </a:rPr>
              <a:t>→ flight or fight, shelter and protect</a:t>
            </a:r>
          </a:p>
          <a:p>
            <a:pPr lvl="1"/>
            <a:r>
              <a:rPr lang="en-US" altLang="en-US" sz="3200" dirty="0">
                <a:latin typeface="Bell MT" panose="02020503060305020303" pitchFamily="18" charset="0"/>
                <a:cs typeface="Arial" charset="0"/>
              </a:rPr>
              <a:t>Scattered plants → change in diet, enriched food selection</a:t>
            </a:r>
          </a:p>
        </p:txBody>
      </p:sp>
    </p:spTree>
    <p:extLst>
      <p:ext uri="{BB962C8B-B14F-4D97-AF65-F5344CB8AC3E}">
        <p14:creationId xmlns:p14="http://schemas.microsoft.com/office/powerpoint/2010/main" val="8717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First Farmers </a:t>
            </a:r>
            <a:endParaRPr lang="en-US" sz="48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300" b="1" dirty="0" smtClean="0">
              <a:solidFill>
                <a:schemeClr val="accent5"/>
              </a:solidFill>
              <a:latin typeface="Bell MT" panose="02020503060305020303" pitchFamily="18" charset="0"/>
            </a:endParaRPr>
          </a:p>
          <a:p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Farming </a:t>
            </a:r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began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in 8,000 BC in Southwest Asia</a:t>
            </a:r>
          </a:p>
          <a:p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Experts can only speculate how farming became domesticated</a:t>
            </a:r>
          </a:p>
          <a:p>
            <a:pPr lvl="1"/>
            <a:r>
              <a:rPr lang="en-US" sz="2500" b="1" dirty="0">
                <a:latin typeface="Bell MT" panose="02020503060305020303" pitchFamily="18" charset="0"/>
              </a:rPr>
              <a:t>P</a:t>
            </a:r>
            <a:r>
              <a:rPr lang="en-US" sz="2500" b="1" dirty="0" smtClean="0">
                <a:latin typeface="Bell MT" panose="02020503060305020303" pitchFamily="18" charset="0"/>
              </a:rPr>
              <a:t>laced seeds on the ground and placed dirt over them or dug holes and placed seeds in the holes </a:t>
            </a:r>
          </a:p>
          <a:p>
            <a:endParaRPr lang="en-US" sz="3300" dirty="0" smtClean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8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First Farmers </a:t>
            </a:r>
            <a:endParaRPr lang="en-US" dirty="0">
              <a:latin typeface="Bell MT" panose="020205030603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693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09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ell MT" panose="02020503060305020303" pitchFamily="18" charset="0"/>
              </a:rPr>
              <a:t>First Farmers </a:t>
            </a:r>
            <a:endParaRPr lang="en-US" sz="48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Domestication of Animals 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Hunters </a:t>
            </a:r>
            <a:r>
              <a:rPr lang="en-US" sz="2900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captured animals</a:t>
            </a:r>
            <a:r>
              <a:rPr lang="en-US" sz="2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and placed them into pens until they were killed for their meat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Animals also provided </a:t>
            </a:r>
            <a:r>
              <a:rPr lang="en-US" sz="2900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milk, clothing, blankets, labor aids</a:t>
            </a:r>
            <a:r>
              <a:rPr lang="en-US" sz="2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endParaRPr lang="en-US" sz="29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6146" name="Picture 2" descr="http://howlingwaste.files.wordpress.com/2012/04/cowsegyptianhieroglyphics1.jpg?w=365&amp;h=2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40432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8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ell MT" panose="02020503060305020303" pitchFamily="18" charset="0"/>
              </a:rPr>
              <a:t>New Ways of Life </a:t>
            </a:r>
            <a:endParaRPr lang="en-US" sz="48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Once people controlled the source of their food they could begin to settle down and </a:t>
            </a:r>
            <a:r>
              <a:rPr lang="en-US" sz="3300" b="1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build sturdy homes</a:t>
            </a:r>
          </a:p>
          <a:p>
            <a:r>
              <a:rPr lang="en-US" sz="3300" b="1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Towns and villages </a:t>
            </a:r>
            <a:r>
              <a:rPr lang="en-US" sz="33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became bigger and offered various oppor</a:t>
            </a:r>
            <a:r>
              <a:rPr lang="en-US" sz="29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tunities for people </a:t>
            </a:r>
          </a:p>
          <a:p>
            <a:pPr lvl="1"/>
            <a:r>
              <a:rPr lang="en-US" sz="25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Craft workers</a:t>
            </a:r>
            <a:r>
              <a:rPr lang="en-US" sz="25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– potters, basket weavers, bronze weapons and jewelry </a:t>
            </a:r>
          </a:p>
          <a:p>
            <a:pPr lvl="2"/>
            <a:r>
              <a:rPr lang="en-US" sz="25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People </a:t>
            </a:r>
            <a:r>
              <a:rPr lang="en-US" sz="2500" b="1" u="sng" dirty="0" smtClean="0">
                <a:solidFill>
                  <a:schemeClr val="tx1"/>
                </a:solidFill>
                <a:latin typeface="Bell MT" panose="02020503060305020303" pitchFamily="18" charset="0"/>
              </a:rPr>
              <a:t>exchanged</a:t>
            </a:r>
            <a:r>
              <a:rPr lang="en-US" sz="25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food for craft items </a:t>
            </a:r>
          </a:p>
          <a:p>
            <a:pPr marL="685800" lvl="2" indent="0">
              <a:buNone/>
            </a:pPr>
            <a:endParaRPr lang="en-US" sz="2500" b="1" dirty="0" smtClean="0">
              <a:solidFill>
                <a:schemeClr val="accent5"/>
              </a:solidFill>
              <a:latin typeface="Bell MT" panose="02020503060305020303" pitchFamily="18" charset="0"/>
            </a:endParaRPr>
          </a:p>
          <a:p>
            <a:pPr marL="685800" lvl="2" indent="0">
              <a:buNone/>
            </a:pPr>
            <a:r>
              <a:rPr lang="en-US" sz="25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EQ—What would domesticating animals be essential in making a transition to being a permanent farmer from being nomadic/hunter/gatherer? </a:t>
            </a:r>
            <a:endParaRPr lang="en-US" sz="2500" b="1" dirty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6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What is a Civilization?</a:t>
            </a:r>
            <a:endParaRPr lang="en-US" dirty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Complex culture 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that includes beliefs, traditions, government, religion, and social classes </a:t>
            </a:r>
            <a:endParaRPr lang="en-US" sz="3300" b="1" dirty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  <p:pic>
        <p:nvPicPr>
          <p:cNvPr id="7170" name="Picture 2" descr="https://encrypted-tbn0.gstatic.com/images?q=tbn:ANd9GcTedAsjE0aLM-GVWGI_e6K2IK_22pv76zrM-RBUT_eHm4MKEt3o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20893"/>
            <a:ext cx="5105400" cy="39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2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48889"/>
              </p:ext>
            </p:extLst>
          </p:nvPr>
        </p:nvGraphicFramePr>
        <p:xfrm>
          <a:off x="228600" y="228600"/>
          <a:ext cx="8763000" cy="651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918754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The Six Characteristics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Of Civilization</a:t>
                      </a:r>
                      <a:endParaRPr lang="en-US" sz="3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18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Cities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Center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of early civilizations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18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Central Government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Government keeps order and helps people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work together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18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Religion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Developed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religions to explain nature.  Believed gods or deities would help people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18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Social and Economic Classes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Social hierarchy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was set up based on wealth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18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Arts and Architecture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Palaces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and temples were built and decorated with statues and paintings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18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Writing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Keep tax records for the government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The Beginning of Civilization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The </a:t>
            </a:r>
            <a:r>
              <a:rPr lang="en-US" sz="3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Earliest Humans appeared about </a:t>
            </a:r>
            <a:r>
              <a:rPr lang="en-US" sz="3600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250,000 years ago</a:t>
            </a:r>
          </a:p>
          <a:p>
            <a:endParaRPr lang="en-US" sz="36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People picked </a:t>
            </a:r>
            <a:r>
              <a:rPr lang="en-US" sz="3600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grains and berries and dug roots for food </a:t>
            </a:r>
            <a:r>
              <a:rPr lang="en-US" sz="3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while also hunting until they learned to plant and harvest crops</a:t>
            </a: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Prehistory</a:t>
            </a:r>
            <a:endParaRPr lang="en-US" dirty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Time before writing was invented</a:t>
            </a:r>
          </a:p>
          <a:p>
            <a:pPr lvl="1"/>
            <a:r>
              <a:rPr lang="en-US" sz="2500" dirty="0" smtClean="0">
                <a:latin typeface="Bell MT" panose="02020503060305020303" pitchFamily="18" charset="0"/>
              </a:rPr>
              <a:t>If writing had not been invented yet how do we know what the earliest people did?</a:t>
            </a:r>
          </a:p>
          <a:p>
            <a:pPr marL="0" indent="0">
              <a:buNone/>
            </a:pPr>
            <a:endParaRPr lang="en-US" sz="3300" dirty="0" smtClean="0">
              <a:latin typeface="Bell MT" panose="02020503060305020303" pitchFamily="18" charset="0"/>
            </a:endParaRPr>
          </a:p>
        </p:txBody>
      </p:sp>
      <p:pic>
        <p:nvPicPr>
          <p:cNvPr id="1026" name="Picture 2" descr="http://geopolicraticus.files.wordpress.com/2008/11/pre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000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UCgckTrsoRi8Vqs-eZBSUGbggHlx8IbkV3zqjSYhicSmCD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51" y="3733800"/>
            <a:ext cx="4079049" cy="29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6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How We Know About Early Life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Anthropologists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– study the beginnings and development of humans and their cultures</a:t>
            </a:r>
          </a:p>
          <a:p>
            <a:pPr lvl="1"/>
            <a:r>
              <a:rPr lang="en-US" sz="29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Culture</a:t>
            </a:r>
            <a:r>
              <a:rPr lang="en-US" sz="29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is a way of life for a group of people</a:t>
            </a:r>
          </a:p>
          <a:p>
            <a:pPr lvl="2"/>
            <a:r>
              <a:rPr lang="en-US" sz="2900" dirty="0" smtClean="0">
                <a:latin typeface="Bell MT" panose="02020503060305020303" pitchFamily="18" charset="0"/>
              </a:rPr>
              <a:t>Includes beliefs, traditions, government, religion, and social classes</a:t>
            </a:r>
          </a:p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Archaeologists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– study of past societies by examining the things people made and left behind </a:t>
            </a:r>
          </a:p>
          <a:p>
            <a:pPr marL="365760" lvl="1" indent="0">
              <a:buNone/>
            </a:pPr>
            <a:endParaRPr lang="en-US" sz="29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8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Early Stages of Development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Hominids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– walked upright and made stone tools </a:t>
            </a:r>
          </a:p>
          <a:p>
            <a:pPr lvl="1"/>
            <a:r>
              <a:rPr lang="en-US" sz="2900" dirty="0" smtClean="0">
                <a:latin typeface="Bell MT" panose="02020503060305020303" pitchFamily="18" charset="0"/>
              </a:rPr>
              <a:t>3 Stages of Development</a:t>
            </a:r>
          </a:p>
          <a:p>
            <a:pPr lvl="2"/>
            <a:r>
              <a:rPr lang="en-US" sz="2900" dirty="0" smtClean="0">
                <a:latin typeface="Bell MT" panose="02020503060305020303" pitchFamily="18" charset="0"/>
              </a:rPr>
              <a:t>Australopithecus </a:t>
            </a:r>
          </a:p>
          <a:p>
            <a:pPr lvl="2"/>
            <a:r>
              <a:rPr lang="en-US" sz="2900" dirty="0" smtClean="0">
                <a:latin typeface="Bell MT" panose="02020503060305020303" pitchFamily="18" charset="0"/>
              </a:rPr>
              <a:t>Homo Erectus </a:t>
            </a:r>
          </a:p>
          <a:p>
            <a:pPr lvl="2"/>
            <a:r>
              <a:rPr lang="en-US" sz="2900" dirty="0" smtClean="0">
                <a:latin typeface="Bell MT" panose="02020503060305020303" pitchFamily="18" charset="0"/>
              </a:rPr>
              <a:t>Homo Sapiens</a:t>
            </a:r>
            <a:endParaRPr lang="en-US" sz="29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6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Early Stages of Development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3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Australopithecus</a:t>
            </a:r>
            <a:r>
              <a:rPr lang="en-US" sz="33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 </a:t>
            </a:r>
          </a:p>
          <a:p>
            <a:pPr lvl="1"/>
            <a:r>
              <a:rPr lang="en-US" sz="29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Lived in eastern and southern Africa</a:t>
            </a:r>
          </a:p>
          <a:p>
            <a:pPr lvl="1"/>
            <a:r>
              <a:rPr lang="en-US" sz="2900" dirty="0" smtClean="0">
                <a:latin typeface="Bell MT" panose="02020503060305020303" pitchFamily="18" charset="0"/>
              </a:rPr>
              <a:t>3 to 4 million years ago </a:t>
            </a:r>
          </a:p>
          <a:p>
            <a:pPr lvl="1"/>
            <a:r>
              <a:rPr lang="en-US" sz="29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Walked upright and made a few </a:t>
            </a:r>
            <a:r>
              <a:rPr lang="en-US" sz="29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simple </a:t>
            </a:r>
            <a:r>
              <a:rPr lang="en-US" sz="29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tools from stone</a:t>
            </a:r>
            <a:endParaRPr lang="en-US" sz="2900" b="1" dirty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  <p:pic>
        <p:nvPicPr>
          <p:cNvPr id="2052" name="Picture 4" descr="http://iws.collin.edu/mbailey/prehistory%20with%20cartoons_files/image0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3188"/>
            <a:ext cx="3886200" cy="49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4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2" y="381000"/>
            <a:ext cx="3972455" cy="59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17" y="381000"/>
            <a:ext cx="4606835" cy="61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Early Stages of Development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900" b="1" u="sng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Homo Erectus</a:t>
            </a:r>
          </a:p>
          <a:p>
            <a:pPr lvl="1"/>
            <a:r>
              <a:rPr lang="en-US" sz="25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Walked Upright</a:t>
            </a:r>
          </a:p>
          <a:p>
            <a:pPr lvl="1"/>
            <a:r>
              <a:rPr lang="en-US" sz="25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Made advanced stone tools </a:t>
            </a:r>
          </a:p>
          <a:p>
            <a:pPr lvl="1"/>
            <a:r>
              <a:rPr lang="en-US" sz="2500" dirty="0" smtClean="0">
                <a:latin typeface="Bell MT" panose="02020503060305020303" pitchFamily="18" charset="0"/>
              </a:rPr>
              <a:t>Began in Africa </a:t>
            </a:r>
          </a:p>
          <a:p>
            <a:pPr lvl="1"/>
            <a:r>
              <a:rPr lang="en-US" sz="2500" b="1" dirty="0" smtClean="0">
                <a:solidFill>
                  <a:schemeClr val="accent5"/>
                </a:solidFill>
                <a:latin typeface="Bell MT" panose="02020503060305020303" pitchFamily="18" charset="0"/>
              </a:rPr>
              <a:t>Fire was discovered and they learned how to keep it burning safely 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1.6 million years to 200,000 years ago</a:t>
            </a:r>
          </a:p>
          <a:p>
            <a:pPr lvl="1"/>
            <a:endParaRPr lang="en-US" sz="2500" b="1" dirty="0" smtClean="0">
              <a:solidFill>
                <a:schemeClr val="accent5"/>
              </a:solidFill>
              <a:latin typeface="Bell MT" panose="02020503060305020303" pitchFamily="18" charset="0"/>
            </a:endParaRPr>
          </a:p>
        </p:txBody>
      </p:sp>
      <p:pic>
        <p:nvPicPr>
          <p:cNvPr id="3076" name="Picture 4" descr="http://www.arthursclipart.org/prehistoricman/cave/homo%20erect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267200" cy="52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5812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443</TotalTime>
  <Words>656</Words>
  <Application>Microsoft Office PowerPoint</Application>
  <PresentationFormat>On-screen Show (4:3)</PresentationFormat>
  <Paragraphs>107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Thatch</vt:lpstr>
      <vt:lpstr>The Beginning of Civilization</vt:lpstr>
      <vt:lpstr>If they are happy swinging in trees, why come down?</vt:lpstr>
      <vt:lpstr>The Beginning of Civilization</vt:lpstr>
      <vt:lpstr>Prehistory</vt:lpstr>
      <vt:lpstr>How We Know About Early Life</vt:lpstr>
      <vt:lpstr>Early Stages of Development</vt:lpstr>
      <vt:lpstr>Early Stages of Development </vt:lpstr>
      <vt:lpstr>PowerPoint Presentation</vt:lpstr>
      <vt:lpstr>Early Stages of Development </vt:lpstr>
      <vt:lpstr>PowerPoint Presentation</vt:lpstr>
      <vt:lpstr>Early Stages of Development</vt:lpstr>
      <vt:lpstr>Step through the Evolutionary Trail</vt:lpstr>
      <vt:lpstr>PowerPoint Presentation</vt:lpstr>
      <vt:lpstr>Moving from one continent to another</vt:lpstr>
      <vt:lpstr>Hunters and Gatherers </vt:lpstr>
      <vt:lpstr>Hunters and Gatherers </vt:lpstr>
      <vt:lpstr>PowerPoint Presentation</vt:lpstr>
      <vt:lpstr>Farming and the Beginning of Civilization</vt:lpstr>
      <vt:lpstr>Neolithic Revolution </vt:lpstr>
      <vt:lpstr>First Farmers </vt:lpstr>
      <vt:lpstr>First Farmers </vt:lpstr>
      <vt:lpstr>First Farmers </vt:lpstr>
      <vt:lpstr>New Ways of Life </vt:lpstr>
      <vt:lpstr>What is a Civilization?</vt:lpstr>
      <vt:lpstr>PowerPoint Presentation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 of Civilization</dc:title>
  <dc:creator>Emily Brown</dc:creator>
  <cp:lastModifiedBy>Brittany Carden</cp:lastModifiedBy>
  <cp:revision>45</cp:revision>
  <dcterms:created xsi:type="dcterms:W3CDTF">2013-06-24T17:00:05Z</dcterms:created>
  <dcterms:modified xsi:type="dcterms:W3CDTF">2014-10-27T20:17:40Z</dcterms:modified>
</cp:coreProperties>
</file>